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Lst>
  <p:sldSz cy="6858000" cx="12192000"/>
  <p:notesSz cx="7102475" cy="9388475"/>
  <p:embeddedFontLst>
    <p:embeddedFont>
      <p:font typeface="Overlock"/>
      <p:regular r:id="rId55"/>
      <p:bold r:id="rId56"/>
      <p:italic r:id="rId57"/>
      <p:boldItalic r:id="rId58"/>
    </p:embeddedFont>
    <p:embeddedFont>
      <p:font typeface="Corben"/>
      <p:bold r:id="rId59"/>
    </p:embeddedFont>
    <p:embeddedFont>
      <p:font typeface="Corbel"/>
      <p:regular r:id="rId60"/>
      <p:bold r:id="rId61"/>
      <p:italic r:id="rId62"/>
      <p:boldItalic r:id="rId63"/>
    </p:embeddedFont>
    <p:embeddedFont>
      <p:font typeface="Arial Black"/>
      <p:regular r:id="rId64"/>
    </p:embeddedFont>
    <p:embeddedFont>
      <p:font typeface="Bree Serif"/>
      <p:regular r:id="rId65"/>
    </p:embeddedFont>
    <p:embeddedFont>
      <p:font typeface="Cutive"/>
      <p:regular r:id="rId66"/>
    </p:embeddedFont>
    <p:embeddedFont>
      <p:font typeface="Century Gothic"/>
      <p:regular r:id="rId67"/>
      <p:bold r:id="rId68"/>
      <p:italic r:id="rId69"/>
      <p:boldItalic r:id="rId7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AB1F96DB-E775-429D-808B-00DB061C346F}">
  <a:tblStyle styleId="{AB1F96DB-E775-429D-808B-00DB061C346F}"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70" Type="http://schemas.openxmlformats.org/officeDocument/2006/relationships/font" Target="fonts/CenturyGothic-boldItalic.fntdata"/><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font" Target="fonts/Corbel-italic.fntdata"/><Relationship Id="rId61" Type="http://schemas.openxmlformats.org/officeDocument/2006/relationships/font" Target="fonts/Corbel-bold.fntdata"/><Relationship Id="rId20" Type="http://schemas.openxmlformats.org/officeDocument/2006/relationships/slide" Target="slides/slide15.xml"/><Relationship Id="rId64" Type="http://schemas.openxmlformats.org/officeDocument/2006/relationships/font" Target="fonts/ArialBlack-regular.fntdata"/><Relationship Id="rId63" Type="http://schemas.openxmlformats.org/officeDocument/2006/relationships/font" Target="fonts/Corbel-boldItalic.fntdata"/><Relationship Id="rId22" Type="http://schemas.openxmlformats.org/officeDocument/2006/relationships/slide" Target="slides/slide17.xml"/><Relationship Id="rId66" Type="http://schemas.openxmlformats.org/officeDocument/2006/relationships/font" Target="fonts/Cutive-regular.fntdata"/><Relationship Id="rId21" Type="http://schemas.openxmlformats.org/officeDocument/2006/relationships/slide" Target="slides/slide16.xml"/><Relationship Id="rId65" Type="http://schemas.openxmlformats.org/officeDocument/2006/relationships/font" Target="fonts/BreeSerif-regular.fntdata"/><Relationship Id="rId24" Type="http://schemas.openxmlformats.org/officeDocument/2006/relationships/slide" Target="slides/slide19.xml"/><Relationship Id="rId68" Type="http://schemas.openxmlformats.org/officeDocument/2006/relationships/font" Target="fonts/CenturyGothic-bold.fntdata"/><Relationship Id="rId23" Type="http://schemas.openxmlformats.org/officeDocument/2006/relationships/slide" Target="slides/slide18.xml"/><Relationship Id="rId67" Type="http://schemas.openxmlformats.org/officeDocument/2006/relationships/font" Target="fonts/CenturyGothic-regular.fntdata"/><Relationship Id="rId60" Type="http://schemas.openxmlformats.org/officeDocument/2006/relationships/font" Target="fonts/Corbel-regular.fntdata"/><Relationship Id="rId26" Type="http://schemas.openxmlformats.org/officeDocument/2006/relationships/slide" Target="slides/slide21.xml"/><Relationship Id="rId25" Type="http://schemas.openxmlformats.org/officeDocument/2006/relationships/slide" Target="slides/slide20.xml"/><Relationship Id="rId69" Type="http://schemas.openxmlformats.org/officeDocument/2006/relationships/font" Target="fonts/CenturyGothic-italic.fntdata"/><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font" Target="fonts/Overlock-regular.fntdata"/><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font" Target="fonts/Overlock-italic.fntdata"/><Relationship Id="rId12" Type="http://schemas.openxmlformats.org/officeDocument/2006/relationships/slide" Target="slides/slide7.xml"/><Relationship Id="rId56" Type="http://schemas.openxmlformats.org/officeDocument/2006/relationships/font" Target="fonts/Overlock-bold.fntdata"/><Relationship Id="rId15" Type="http://schemas.openxmlformats.org/officeDocument/2006/relationships/slide" Target="slides/slide10.xml"/><Relationship Id="rId59" Type="http://schemas.openxmlformats.org/officeDocument/2006/relationships/font" Target="fonts/Corben-bold.fntdata"/><Relationship Id="rId14" Type="http://schemas.openxmlformats.org/officeDocument/2006/relationships/slide" Target="slides/slide9.xml"/><Relationship Id="rId58" Type="http://schemas.openxmlformats.org/officeDocument/2006/relationships/font" Target="fonts/Overlock-boldItalic.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077739" cy="471054"/>
          </a:xfrm>
          <a:prstGeom prst="rect">
            <a:avLst/>
          </a:prstGeom>
          <a:noFill/>
          <a:ln>
            <a:noFill/>
          </a:ln>
        </p:spPr>
        <p:txBody>
          <a:bodyPr anchorCtr="0" anchor="t" bIns="91425" lIns="91425" spcFirstLastPara="1" rIns="91425" wrap="square" tIns="91425"/>
          <a:lstStyle>
            <a:lvl1pPr indent="0" lvl="0" mar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4023092" y="0"/>
            <a:ext cx="3077739" cy="471054"/>
          </a:xfrm>
          <a:prstGeom prst="rect">
            <a:avLst/>
          </a:prstGeom>
          <a:noFill/>
          <a:ln>
            <a:noFill/>
          </a:ln>
        </p:spPr>
        <p:txBody>
          <a:bodyPr anchorCtr="0" anchor="t" bIns="91425" lIns="91425" spcFirstLastPara="1" rIns="91425" wrap="square" tIns="91425"/>
          <a:lstStyle>
            <a:lvl1pPr indent="0" lvl="0" mar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735013" y="1173163"/>
            <a:ext cx="5632450" cy="31686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10248" y="4518204"/>
            <a:ext cx="5681980" cy="3696712"/>
          </a:xfrm>
          <a:prstGeom prst="rect">
            <a:avLst/>
          </a:prstGeom>
          <a:noFill/>
          <a:ln>
            <a:noFill/>
          </a:ln>
        </p:spPr>
        <p:txBody>
          <a:bodyPr anchorCtr="0" anchor="t" bIns="91425" lIns="91425" spcFirstLastPara="1" rIns="91425" wrap="square" tIns="91425"/>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917422"/>
            <a:ext cx="3077739" cy="471053"/>
          </a:xfrm>
          <a:prstGeom prst="rect">
            <a:avLst/>
          </a:prstGeom>
          <a:noFill/>
          <a:ln>
            <a:noFill/>
          </a:ln>
        </p:spPr>
        <p:txBody>
          <a:bodyPr anchorCtr="0" anchor="b" bIns="91425" lIns="91425" spcFirstLastPara="1" rIns="91425" wrap="square" tIns="91425"/>
          <a:lstStyle>
            <a:lvl1pPr indent="0" lvl="0" mar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4023092" y="8917422"/>
            <a:ext cx="3077739" cy="471053"/>
          </a:xfrm>
          <a:prstGeom prst="rect">
            <a:avLst/>
          </a:prstGeom>
          <a:noFill/>
          <a:ln>
            <a:noFill/>
          </a:ln>
        </p:spPr>
        <p:txBody>
          <a:bodyPr anchorCtr="0" anchor="b" bIns="47100" lIns="94225" spcFirstLastPara="1" rIns="94225" wrap="square" tIns="471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 name="Shape 84"/>
        <p:cNvGrpSpPr/>
        <p:nvPr/>
      </p:nvGrpSpPr>
      <p:grpSpPr>
        <a:xfrm>
          <a:off x="0" y="0"/>
          <a:ext cx="0" cy="0"/>
          <a:chOff x="0" y="0"/>
          <a:chExt cx="0" cy="0"/>
        </a:xfrm>
      </p:grpSpPr>
      <p:sp>
        <p:nvSpPr>
          <p:cNvPr id="85" name="Google Shape;85;p4:notes"/>
          <p:cNvSpPr/>
          <p:nvPr>
            <p:ph idx="2" type="sldImg"/>
          </p:nvPr>
        </p:nvSpPr>
        <p:spPr>
          <a:xfrm>
            <a:off x="735013" y="1173163"/>
            <a:ext cx="5632450" cy="31686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 name="Google Shape;86;p4:notes"/>
          <p:cNvSpPr txBox="1"/>
          <p:nvPr>
            <p:ph idx="1" type="body"/>
          </p:nvPr>
        </p:nvSpPr>
        <p:spPr>
          <a:xfrm>
            <a:off x="710248" y="4518204"/>
            <a:ext cx="5681980" cy="3696712"/>
          </a:xfrm>
          <a:prstGeom prst="rect">
            <a:avLst/>
          </a:prstGeom>
          <a:noFill/>
          <a:ln>
            <a:noFill/>
          </a:ln>
        </p:spPr>
        <p:txBody>
          <a:bodyPr anchorCtr="0" anchor="t" bIns="47100" lIns="94225" spcFirstLastPara="1" rIns="94225" wrap="square" tIns="47100">
            <a:noAutofit/>
          </a:bodyPr>
          <a:lstStyle/>
          <a:p>
            <a:pPr indent="0" lvl="0" marL="0" marR="0" rtl="0" algn="l">
              <a:spcBef>
                <a:spcPts val="0"/>
              </a:spcBef>
              <a:spcAft>
                <a:spcPts val="0"/>
              </a:spcAft>
              <a:buNone/>
            </a:pPr>
            <a:r>
              <a:rPr b="1" i="1" lang="en-US" sz="1200" u="sng" cap="none" strike="noStrike">
                <a:solidFill>
                  <a:schemeClr val="dk1"/>
                </a:solidFill>
                <a:latin typeface="Calibri"/>
                <a:ea typeface="Calibri"/>
                <a:cs typeface="Calibri"/>
                <a:sym typeface="Calibri"/>
              </a:rPr>
              <a:t>Dear Teachers:</a:t>
            </a:r>
            <a:endParaRPr/>
          </a:p>
          <a:p>
            <a:pPr indent="0" lvl="0" marL="0" marR="0" rtl="0" algn="l">
              <a:spcBef>
                <a:spcPts val="0"/>
              </a:spcBef>
              <a:spcAft>
                <a:spcPts val="0"/>
              </a:spcAft>
              <a:buNone/>
            </a:pPr>
            <a:r>
              <a:rPr b="0" i="1" lang="en-US" sz="1200" u="none" cap="none" strike="noStrike">
                <a:solidFill>
                  <a:schemeClr val="dk1"/>
                </a:solidFill>
                <a:latin typeface="Calibri"/>
                <a:ea typeface="Calibri"/>
                <a:cs typeface="Calibri"/>
                <a:sym typeface="Calibri"/>
              </a:rPr>
              <a:t>This PowerPoint presentation was created to assist you in training your students on 1:1 Technology Integration.  Each slide contain “Teacher Notes” to guide your conversations with your students.  This presentation is meant to serve as an overview and introduction only.   Video tutorials on GAFE have been added so that your students can visually see the exciting things they’ll be able to do with their Chromebook.  Use the video tutorials and GAFE challenges as you see fit for your students  Happy Training!</a:t>
            </a:r>
            <a:endParaRPr/>
          </a:p>
          <a:p>
            <a:pPr indent="0" lvl="0" marL="0" marR="0" rtl="0" algn="l">
              <a:spcBef>
                <a:spcPts val="0"/>
              </a:spcBef>
              <a:spcAft>
                <a:spcPts val="0"/>
              </a:spcAft>
              <a:buNone/>
            </a:pPr>
            <a:br>
              <a:rPr b="0" i="0" lang="en-US" sz="1200" u="none" cap="none" strike="noStrike">
                <a:solidFill>
                  <a:schemeClr val="dk1"/>
                </a:solidFill>
                <a:latin typeface="Calibri"/>
                <a:ea typeface="Calibri"/>
                <a:cs typeface="Calibri"/>
                <a:sym typeface="Calibri"/>
              </a:rPr>
            </a:b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1" i="0" lang="en-US" sz="1200" u="sng" cap="none" strike="noStrike">
                <a:solidFill>
                  <a:schemeClr val="dk1"/>
                </a:solidFill>
                <a:latin typeface="Calibri"/>
                <a:ea typeface="Calibri"/>
                <a:cs typeface="Calibri"/>
                <a:sym typeface="Calibri"/>
              </a:rPr>
              <a:t>TEACHER’S NOTES:</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Our district has embarked on an exciting journey of 1:1 Technology Integration.  This means every 5</a:t>
            </a:r>
            <a:r>
              <a:rPr b="0" baseline="30000" i="0" lang="en-US" sz="1200" u="none" cap="none" strike="noStrike">
                <a:solidFill>
                  <a:schemeClr val="dk1"/>
                </a:solidFill>
                <a:latin typeface="Calibri"/>
                <a:ea typeface="Calibri"/>
                <a:cs typeface="Calibri"/>
                <a:sym typeface="Calibri"/>
              </a:rPr>
              <a:t>th</a:t>
            </a:r>
            <a:r>
              <a:rPr b="0" i="0" lang="en-US" sz="1200" u="none" cap="none" strike="noStrike">
                <a:solidFill>
                  <a:schemeClr val="dk1"/>
                </a:solidFill>
                <a:latin typeface="Calibri"/>
                <a:ea typeface="Calibri"/>
                <a:cs typeface="Calibri"/>
                <a:sym typeface="Calibri"/>
              </a:rPr>
              <a:t> through 8</a:t>
            </a:r>
            <a:r>
              <a:rPr b="0" baseline="30000" i="0" lang="en-US" sz="1200" u="none" cap="none" strike="noStrike">
                <a:solidFill>
                  <a:schemeClr val="dk1"/>
                </a:solidFill>
                <a:latin typeface="Calibri"/>
                <a:ea typeface="Calibri"/>
                <a:cs typeface="Calibri"/>
                <a:sym typeface="Calibri"/>
              </a:rPr>
              <a:t>th</a:t>
            </a:r>
            <a:r>
              <a:rPr b="0" i="0" lang="en-US" sz="1200" u="none" cap="none" strike="noStrike">
                <a:solidFill>
                  <a:schemeClr val="dk1"/>
                </a:solidFill>
                <a:latin typeface="Calibri"/>
                <a:ea typeface="Calibri"/>
                <a:cs typeface="Calibri"/>
                <a:sym typeface="Calibri"/>
              </a:rPr>
              <a:t> grade student is receiving a laptop-like device called a Chromebook and a Google Apps for Education Account.  This is wonderful opportunity for you to have a powerful piece of technology in your hands that will change the way you learn.  I’m going to provide you with training that will help you understand why and how we are going to use this technology.  You will also learn about the major responsibilities that come with this privilege.</a:t>
            </a:r>
            <a:endParaRPr b="0" i="0" sz="1200" u="none" cap="none" strike="noStrike">
              <a:solidFill>
                <a:schemeClr val="dk1"/>
              </a:solidFill>
              <a:latin typeface="Calibri"/>
              <a:ea typeface="Calibri"/>
              <a:cs typeface="Calibri"/>
              <a:sym typeface="Calibri"/>
            </a:endParaRPr>
          </a:p>
        </p:txBody>
      </p:sp>
      <p:sp>
        <p:nvSpPr>
          <p:cNvPr id="87" name="Google Shape;87;p4:notes"/>
          <p:cNvSpPr txBox="1"/>
          <p:nvPr>
            <p:ph idx="12" type="sldNum"/>
          </p:nvPr>
        </p:nvSpPr>
        <p:spPr>
          <a:xfrm>
            <a:off x="4023092" y="8917422"/>
            <a:ext cx="3077739" cy="471053"/>
          </a:xfrm>
          <a:prstGeom prst="rect">
            <a:avLst/>
          </a:prstGeom>
          <a:noFill/>
          <a:ln>
            <a:noFill/>
          </a:ln>
        </p:spPr>
        <p:txBody>
          <a:bodyPr anchorCtr="0" anchor="b" bIns="47100" lIns="94225" spcFirstLastPara="1" rIns="94225" wrap="square" tIns="471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0" name="Shape 180"/>
        <p:cNvGrpSpPr/>
        <p:nvPr/>
      </p:nvGrpSpPr>
      <p:grpSpPr>
        <a:xfrm>
          <a:off x="0" y="0"/>
          <a:ext cx="0" cy="0"/>
          <a:chOff x="0" y="0"/>
          <a:chExt cx="0" cy="0"/>
        </a:xfrm>
      </p:grpSpPr>
      <p:sp>
        <p:nvSpPr>
          <p:cNvPr id="181" name="Google Shape;181;p23:notes"/>
          <p:cNvSpPr/>
          <p:nvPr>
            <p:ph idx="2" type="sldImg"/>
          </p:nvPr>
        </p:nvSpPr>
        <p:spPr>
          <a:xfrm>
            <a:off x="735013" y="1173163"/>
            <a:ext cx="5632450" cy="31686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2" name="Google Shape;182;p23:notes"/>
          <p:cNvSpPr txBox="1"/>
          <p:nvPr>
            <p:ph idx="1" type="body"/>
          </p:nvPr>
        </p:nvSpPr>
        <p:spPr>
          <a:xfrm>
            <a:off x="710248" y="4518204"/>
            <a:ext cx="5681980" cy="3696712"/>
          </a:xfrm>
          <a:prstGeom prst="rect">
            <a:avLst/>
          </a:prstGeom>
          <a:noFill/>
          <a:ln>
            <a:noFill/>
          </a:ln>
        </p:spPr>
        <p:txBody>
          <a:bodyPr anchorCtr="0" anchor="t" bIns="47100" lIns="94225" spcFirstLastPara="1" rIns="94225" wrap="square" tIns="47100">
            <a:noAutofit/>
          </a:bodyPr>
          <a:lstStyle/>
          <a:p>
            <a:pPr indent="0" lvl="0" marL="0" marR="0" rtl="0" algn="l">
              <a:lnSpc>
                <a:spcPct val="100000"/>
              </a:lnSpc>
              <a:spcBef>
                <a:spcPts val="0"/>
              </a:spcBef>
              <a:spcAft>
                <a:spcPts val="0"/>
              </a:spcAft>
              <a:buClr>
                <a:schemeClr val="dk1"/>
              </a:buClr>
              <a:buFont typeface="Arial"/>
              <a:buNone/>
            </a:pPr>
            <a:r>
              <a:rPr b="1" i="0" lang="en-US" sz="1200" u="sng" cap="none" strike="noStrike">
                <a:solidFill>
                  <a:schemeClr val="dk1"/>
                </a:solidFill>
                <a:latin typeface="Calibri"/>
                <a:ea typeface="Calibri"/>
                <a:cs typeface="Calibri"/>
                <a:sym typeface="Calibri"/>
              </a:rPr>
              <a:t>TEACHER’S NOTES:</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True Technology Integration requires several components.  We’re not going just open Chromebooks without a plan.   It’s not enough to just have technology present in the room.  We will start with our Standards and Academic Content, as always, and integrate Digital Citizenship, Digital Literacy, and the use of Google Apss for Education.  </a:t>
            </a:r>
            <a:endParaRPr b="0" i="0" sz="1200" u="none" cap="none" strike="noStrike">
              <a:solidFill>
                <a:schemeClr val="dk1"/>
              </a:solidFill>
              <a:latin typeface="Calibri"/>
              <a:ea typeface="Calibri"/>
              <a:cs typeface="Calibri"/>
              <a:sym typeface="Calibri"/>
            </a:endParaRPr>
          </a:p>
        </p:txBody>
      </p:sp>
      <p:sp>
        <p:nvSpPr>
          <p:cNvPr id="183" name="Google Shape;183;p23:notes"/>
          <p:cNvSpPr txBox="1"/>
          <p:nvPr>
            <p:ph idx="12" type="sldNum"/>
          </p:nvPr>
        </p:nvSpPr>
        <p:spPr>
          <a:xfrm>
            <a:off x="4023092" y="8917422"/>
            <a:ext cx="3077739" cy="471053"/>
          </a:xfrm>
          <a:prstGeom prst="rect">
            <a:avLst/>
          </a:prstGeom>
          <a:noFill/>
          <a:ln>
            <a:noFill/>
          </a:ln>
        </p:spPr>
        <p:txBody>
          <a:bodyPr anchorCtr="0" anchor="b" bIns="47100" lIns="94225" spcFirstLastPara="1" rIns="94225" wrap="square" tIns="471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6" name="Shape 216"/>
        <p:cNvGrpSpPr/>
        <p:nvPr/>
      </p:nvGrpSpPr>
      <p:grpSpPr>
        <a:xfrm>
          <a:off x="0" y="0"/>
          <a:ext cx="0" cy="0"/>
          <a:chOff x="0" y="0"/>
          <a:chExt cx="0" cy="0"/>
        </a:xfrm>
      </p:grpSpPr>
      <p:sp>
        <p:nvSpPr>
          <p:cNvPr id="217" name="Google Shape;217;p25:notes"/>
          <p:cNvSpPr/>
          <p:nvPr>
            <p:ph idx="2" type="sldImg"/>
          </p:nvPr>
        </p:nvSpPr>
        <p:spPr>
          <a:xfrm>
            <a:off x="735013" y="1173163"/>
            <a:ext cx="5632450" cy="31686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8" name="Google Shape;218;p25:notes"/>
          <p:cNvSpPr txBox="1"/>
          <p:nvPr>
            <p:ph idx="1" type="body"/>
          </p:nvPr>
        </p:nvSpPr>
        <p:spPr>
          <a:xfrm>
            <a:off x="710248" y="4518204"/>
            <a:ext cx="5681980" cy="3696712"/>
          </a:xfrm>
          <a:prstGeom prst="rect">
            <a:avLst/>
          </a:prstGeom>
          <a:noFill/>
          <a:ln>
            <a:noFill/>
          </a:ln>
        </p:spPr>
        <p:txBody>
          <a:bodyPr anchorCtr="0" anchor="t" bIns="47100" lIns="94225" spcFirstLastPara="1" rIns="94225" wrap="square" tIns="47100">
            <a:noAutofit/>
          </a:bodyPr>
          <a:lstStyle/>
          <a:p>
            <a:pPr indent="0" lvl="0" marL="0" marR="0" rtl="0" algn="l">
              <a:lnSpc>
                <a:spcPct val="100000"/>
              </a:lnSpc>
              <a:spcBef>
                <a:spcPts val="0"/>
              </a:spcBef>
              <a:spcAft>
                <a:spcPts val="0"/>
              </a:spcAft>
              <a:buClr>
                <a:schemeClr val="dk1"/>
              </a:buClr>
              <a:buFont typeface="Arial"/>
              <a:buNone/>
            </a:pPr>
            <a:r>
              <a:rPr b="1" i="0" lang="en-US" sz="1200" u="sng" cap="none" strike="noStrike">
                <a:solidFill>
                  <a:schemeClr val="dk1"/>
                </a:solidFill>
                <a:latin typeface="Calibri"/>
                <a:ea typeface="Calibri"/>
                <a:cs typeface="Calibri"/>
                <a:sym typeface="Calibri"/>
              </a:rPr>
              <a:t>TEACHER’S NOTES:</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First, let’s discuss Digital Literacy and Digital Citizenship.</a:t>
            </a:r>
            <a:endParaRPr b="0" i="0" sz="1200" u="none" cap="none" strike="noStrike">
              <a:solidFill>
                <a:schemeClr val="dk1"/>
              </a:solidFill>
              <a:latin typeface="Calibri"/>
              <a:ea typeface="Calibri"/>
              <a:cs typeface="Calibri"/>
              <a:sym typeface="Calibri"/>
            </a:endParaRPr>
          </a:p>
        </p:txBody>
      </p:sp>
      <p:sp>
        <p:nvSpPr>
          <p:cNvPr id="219" name="Google Shape;219;p25:notes"/>
          <p:cNvSpPr txBox="1"/>
          <p:nvPr>
            <p:ph idx="12" type="sldNum"/>
          </p:nvPr>
        </p:nvSpPr>
        <p:spPr>
          <a:xfrm>
            <a:off x="4023092" y="8917422"/>
            <a:ext cx="3077739" cy="471053"/>
          </a:xfrm>
          <a:prstGeom prst="rect">
            <a:avLst/>
          </a:prstGeom>
          <a:noFill/>
          <a:ln>
            <a:noFill/>
          </a:ln>
        </p:spPr>
        <p:txBody>
          <a:bodyPr anchorCtr="0" anchor="b" bIns="47100" lIns="94225" spcFirstLastPara="1" rIns="94225" wrap="square" tIns="471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4" name="Shape 224"/>
        <p:cNvGrpSpPr/>
        <p:nvPr/>
      </p:nvGrpSpPr>
      <p:grpSpPr>
        <a:xfrm>
          <a:off x="0" y="0"/>
          <a:ext cx="0" cy="0"/>
          <a:chOff x="0" y="0"/>
          <a:chExt cx="0" cy="0"/>
        </a:xfrm>
      </p:grpSpPr>
      <p:sp>
        <p:nvSpPr>
          <p:cNvPr id="225" name="Google Shape;225;p28:notes"/>
          <p:cNvSpPr/>
          <p:nvPr>
            <p:ph idx="2" type="sldImg"/>
          </p:nvPr>
        </p:nvSpPr>
        <p:spPr>
          <a:xfrm>
            <a:off x="735013" y="1173163"/>
            <a:ext cx="5632450" cy="31686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6" name="Google Shape;226;p28:notes"/>
          <p:cNvSpPr txBox="1"/>
          <p:nvPr>
            <p:ph idx="1" type="body"/>
          </p:nvPr>
        </p:nvSpPr>
        <p:spPr>
          <a:xfrm>
            <a:off x="710248" y="4518204"/>
            <a:ext cx="5681980" cy="3696712"/>
          </a:xfrm>
          <a:prstGeom prst="rect">
            <a:avLst/>
          </a:prstGeom>
          <a:noFill/>
          <a:ln>
            <a:noFill/>
          </a:ln>
        </p:spPr>
        <p:txBody>
          <a:bodyPr anchorCtr="0" anchor="t" bIns="47100" lIns="94225" spcFirstLastPara="1" rIns="94225" wrap="square" tIns="47100">
            <a:noAutofit/>
          </a:bodyPr>
          <a:lstStyle/>
          <a:p>
            <a:pPr indent="0" lvl="0" marL="0" marR="0" rtl="0" algn="l">
              <a:lnSpc>
                <a:spcPct val="100000"/>
              </a:lnSpc>
              <a:spcBef>
                <a:spcPts val="0"/>
              </a:spcBef>
              <a:spcAft>
                <a:spcPts val="0"/>
              </a:spcAft>
              <a:buClr>
                <a:schemeClr val="dk1"/>
              </a:buClr>
              <a:buFont typeface="Arial"/>
              <a:buNone/>
            </a:pPr>
            <a:r>
              <a:rPr b="1" i="0" lang="en-US" sz="1200" u="sng" cap="none" strike="noStrike">
                <a:solidFill>
                  <a:schemeClr val="dk1"/>
                </a:solidFill>
                <a:latin typeface="Calibri"/>
                <a:ea typeface="Calibri"/>
                <a:cs typeface="Calibri"/>
                <a:sym typeface="Calibri"/>
              </a:rPr>
              <a:t>TEACHER’S NOTES:</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This definition of Digital Literacy comes from the Louisiana Department of Education.  It summarizes what you should be able to do.  These are the digital skills you'll need far beyond graduation.</a:t>
            </a:r>
            <a:endParaRPr b="0" i="0" sz="1200" u="none" cap="none" strike="noStrike">
              <a:solidFill>
                <a:schemeClr val="dk1"/>
              </a:solidFill>
              <a:latin typeface="Calibri"/>
              <a:ea typeface="Calibri"/>
              <a:cs typeface="Calibri"/>
              <a:sym typeface="Calibri"/>
            </a:endParaRPr>
          </a:p>
        </p:txBody>
      </p:sp>
      <p:sp>
        <p:nvSpPr>
          <p:cNvPr id="227" name="Google Shape;227;p28:notes"/>
          <p:cNvSpPr txBox="1"/>
          <p:nvPr>
            <p:ph idx="12" type="sldNum"/>
          </p:nvPr>
        </p:nvSpPr>
        <p:spPr>
          <a:xfrm>
            <a:off x="4023092" y="8917422"/>
            <a:ext cx="3077739" cy="471053"/>
          </a:xfrm>
          <a:prstGeom prst="rect">
            <a:avLst/>
          </a:prstGeom>
          <a:noFill/>
          <a:ln>
            <a:noFill/>
          </a:ln>
        </p:spPr>
        <p:txBody>
          <a:bodyPr anchorCtr="0" anchor="b" bIns="47100" lIns="94225" spcFirstLastPara="1" rIns="94225" wrap="square" tIns="471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3" name="Shape 233"/>
        <p:cNvGrpSpPr/>
        <p:nvPr/>
      </p:nvGrpSpPr>
      <p:grpSpPr>
        <a:xfrm>
          <a:off x="0" y="0"/>
          <a:ext cx="0" cy="0"/>
          <a:chOff x="0" y="0"/>
          <a:chExt cx="0" cy="0"/>
        </a:xfrm>
      </p:grpSpPr>
      <p:sp>
        <p:nvSpPr>
          <p:cNvPr id="234" name="Google Shape;234;p30:notes"/>
          <p:cNvSpPr/>
          <p:nvPr>
            <p:ph idx="2" type="sldImg"/>
          </p:nvPr>
        </p:nvSpPr>
        <p:spPr>
          <a:xfrm>
            <a:off x="735013" y="1173163"/>
            <a:ext cx="5632450" cy="31686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5" name="Google Shape;235;p30:notes"/>
          <p:cNvSpPr txBox="1"/>
          <p:nvPr>
            <p:ph idx="1" type="body"/>
          </p:nvPr>
        </p:nvSpPr>
        <p:spPr>
          <a:xfrm>
            <a:off x="710248" y="4518204"/>
            <a:ext cx="5681980" cy="3696712"/>
          </a:xfrm>
          <a:prstGeom prst="rect">
            <a:avLst/>
          </a:prstGeom>
          <a:noFill/>
          <a:ln>
            <a:noFill/>
          </a:ln>
        </p:spPr>
        <p:txBody>
          <a:bodyPr anchorCtr="0" anchor="t" bIns="47100" lIns="94225" spcFirstLastPara="1" rIns="94225" wrap="square" tIns="47100">
            <a:noAutofit/>
          </a:bodyPr>
          <a:lstStyle/>
          <a:p>
            <a:pPr indent="0" lvl="0" marL="0" marR="0" rtl="0" algn="l">
              <a:lnSpc>
                <a:spcPct val="100000"/>
              </a:lnSpc>
              <a:spcBef>
                <a:spcPts val="0"/>
              </a:spcBef>
              <a:spcAft>
                <a:spcPts val="0"/>
              </a:spcAft>
              <a:buClr>
                <a:schemeClr val="dk1"/>
              </a:buClr>
              <a:buFont typeface="Arial"/>
              <a:buNone/>
            </a:pPr>
            <a:r>
              <a:rPr b="1" i="0" lang="en-US" sz="1200" u="sng" cap="none" strike="noStrike">
                <a:solidFill>
                  <a:schemeClr val="dk1"/>
                </a:solidFill>
                <a:latin typeface="Calibri"/>
                <a:ea typeface="Calibri"/>
                <a:cs typeface="Calibri"/>
                <a:sym typeface="Calibri"/>
              </a:rPr>
              <a:t>TEACHER’S NOTES:</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Here's a snapshot of the Technology Readiness Skills we'll learn and practice.</a:t>
            </a:r>
            <a:endParaRPr/>
          </a:p>
        </p:txBody>
      </p:sp>
      <p:sp>
        <p:nvSpPr>
          <p:cNvPr id="236" name="Google Shape;236;p30:notes"/>
          <p:cNvSpPr txBox="1"/>
          <p:nvPr>
            <p:ph idx="12" type="sldNum"/>
          </p:nvPr>
        </p:nvSpPr>
        <p:spPr>
          <a:xfrm>
            <a:off x="4023092" y="8917422"/>
            <a:ext cx="3077739" cy="471053"/>
          </a:xfrm>
          <a:prstGeom prst="rect">
            <a:avLst/>
          </a:prstGeom>
          <a:noFill/>
          <a:ln>
            <a:noFill/>
          </a:ln>
        </p:spPr>
        <p:txBody>
          <a:bodyPr anchorCtr="0" anchor="b" bIns="47100" lIns="94225" spcFirstLastPara="1" rIns="94225" wrap="square" tIns="471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9" name="Shape 249"/>
        <p:cNvGrpSpPr/>
        <p:nvPr/>
      </p:nvGrpSpPr>
      <p:grpSpPr>
        <a:xfrm>
          <a:off x="0" y="0"/>
          <a:ext cx="0" cy="0"/>
          <a:chOff x="0" y="0"/>
          <a:chExt cx="0" cy="0"/>
        </a:xfrm>
      </p:grpSpPr>
      <p:sp>
        <p:nvSpPr>
          <p:cNvPr id="250" name="Google Shape;250;p32:notes"/>
          <p:cNvSpPr/>
          <p:nvPr>
            <p:ph idx="2" type="sldImg"/>
          </p:nvPr>
        </p:nvSpPr>
        <p:spPr>
          <a:xfrm>
            <a:off x="735013" y="1173163"/>
            <a:ext cx="5632450" cy="31686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1" name="Google Shape;251;p32:notes"/>
          <p:cNvSpPr txBox="1"/>
          <p:nvPr>
            <p:ph idx="1" type="body"/>
          </p:nvPr>
        </p:nvSpPr>
        <p:spPr>
          <a:xfrm>
            <a:off x="710248" y="4518204"/>
            <a:ext cx="5681980" cy="3696712"/>
          </a:xfrm>
          <a:prstGeom prst="rect">
            <a:avLst/>
          </a:prstGeom>
          <a:noFill/>
          <a:ln>
            <a:noFill/>
          </a:ln>
        </p:spPr>
        <p:txBody>
          <a:bodyPr anchorCtr="0" anchor="t" bIns="47100" lIns="94225" spcFirstLastPara="1" rIns="94225" wrap="square" tIns="47100">
            <a:noAutofit/>
          </a:bodyPr>
          <a:lstStyle/>
          <a:p>
            <a:pPr indent="0" lvl="0" marL="0" marR="0" rtl="0" algn="l">
              <a:lnSpc>
                <a:spcPct val="100000"/>
              </a:lnSpc>
              <a:spcBef>
                <a:spcPts val="0"/>
              </a:spcBef>
              <a:spcAft>
                <a:spcPts val="0"/>
              </a:spcAft>
              <a:buClr>
                <a:schemeClr val="dk1"/>
              </a:buClr>
              <a:buFont typeface="Arial"/>
              <a:buNone/>
            </a:pPr>
            <a:r>
              <a:rPr b="1" i="0" lang="en-US" sz="1200" u="sng" cap="none" strike="noStrike">
                <a:solidFill>
                  <a:schemeClr val="dk1"/>
                </a:solidFill>
                <a:latin typeface="Calibri"/>
                <a:ea typeface="Calibri"/>
                <a:cs typeface="Calibri"/>
                <a:sym typeface="Calibri"/>
              </a:rPr>
              <a:t>TEACHER’S NOTES:</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There’s an organization called Common Sense Media and they have a digital citizenship curriculum.  During the year, we will explore this curriculum to learn about important things such as Safety and Privacy, Appropriate Online Behavior, and Cyberbullying.  How many of you are aware that when you are on the internet, you leave a digital footprint?  Colleges and Universities, employers, and others look to check your activity online.  They use the information they find to make decisions admissions and hiring decisions.  Additionally, everything to do on your Chromebook is monitored by the district's Department of Technology Support so please act responsibly</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1" lang="en-US" sz="1200" u="none" cap="none" strike="noStrike">
                <a:solidFill>
                  <a:schemeClr val="dk1"/>
                </a:solidFill>
                <a:latin typeface="Calibri"/>
                <a:ea typeface="Calibri"/>
                <a:cs typeface="Calibri"/>
                <a:sym typeface="Calibri"/>
              </a:rPr>
              <a:t>Click the link to preview the lessons for students.</a:t>
            </a:r>
            <a:br>
              <a:rPr b="0" i="0" lang="en-US" sz="1200" u="none" cap="none" strike="noStrike">
                <a:solidFill>
                  <a:schemeClr val="dk1"/>
                </a:solidFill>
                <a:latin typeface="Calibri"/>
                <a:ea typeface="Calibri"/>
                <a:cs typeface="Calibri"/>
                <a:sym typeface="Calibri"/>
              </a:rPr>
            </a:b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br>
              <a:rPr b="0" i="0" lang="en-US" sz="1200" u="none" cap="none" strike="noStrike">
                <a:solidFill>
                  <a:schemeClr val="dk1"/>
                </a:solidFill>
                <a:latin typeface="Calibri"/>
                <a:ea typeface="Calibri"/>
                <a:cs typeface="Calibri"/>
                <a:sym typeface="Calibri"/>
              </a:rPr>
            </a:br>
            <a:endParaRPr b="0" i="0" sz="1200" u="none" cap="none" strike="noStrike">
              <a:solidFill>
                <a:schemeClr val="dk1"/>
              </a:solidFill>
              <a:latin typeface="Calibri"/>
              <a:ea typeface="Calibri"/>
              <a:cs typeface="Calibri"/>
              <a:sym typeface="Calibri"/>
            </a:endParaRPr>
          </a:p>
        </p:txBody>
      </p:sp>
      <p:sp>
        <p:nvSpPr>
          <p:cNvPr id="252" name="Google Shape;252;p32:notes"/>
          <p:cNvSpPr txBox="1"/>
          <p:nvPr>
            <p:ph idx="12" type="sldNum"/>
          </p:nvPr>
        </p:nvSpPr>
        <p:spPr>
          <a:xfrm>
            <a:off x="4023092" y="8917422"/>
            <a:ext cx="3077739" cy="471053"/>
          </a:xfrm>
          <a:prstGeom prst="rect">
            <a:avLst/>
          </a:prstGeom>
          <a:noFill/>
          <a:ln>
            <a:noFill/>
          </a:ln>
        </p:spPr>
        <p:txBody>
          <a:bodyPr anchorCtr="0" anchor="b" bIns="47100" lIns="94225" spcFirstLastPara="1" rIns="94225" wrap="square" tIns="471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9" name="Shape 259"/>
        <p:cNvGrpSpPr/>
        <p:nvPr/>
      </p:nvGrpSpPr>
      <p:grpSpPr>
        <a:xfrm>
          <a:off x="0" y="0"/>
          <a:ext cx="0" cy="0"/>
          <a:chOff x="0" y="0"/>
          <a:chExt cx="0" cy="0"/>
        </a:xfrm>
      </p:grpSpPr>
      <p:sp>
        <p:nvSpPr>
          <p:cNvPr id="260" name="Google Shape;260;p34:notes"/>
          <p:cNvSpPr/>
          <p:nvPr>
            <p:ph idx="2" type="sldImg"/>
          </p:nvPr>
        </p:nvSpPr>
        <p:spPr>
          <a:xfrm>
            <a:off x="735013" y="1173163"/>
            <a:ext cx="5632450" cy="31686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1" name="Google Shape;261;p34:notes"/>
          <p:cNvSpPr txBox="1"/>
          <p:nvPr>
            <p:ph idx="1" type="body"/>
          </p:nvPr>
        </p:nvSpPr>
        <p:spPr>
          <a:xfrm>
            <a:off x="710248" y="4518204"/>
            <a:ext cx="5681980" cy="3696712"/>
          </a:xfrm>
          <a:prstGeom prst="rect">
            <a:avLst/>
          </a:prstGeom>
          <a:noFill/>
          <a:ln>
            <a:noFill/>
          </a:ln>
        </p:spPr>
        <p:txBody>
          <a:bodyPr anchorCtr="0" anchor="t" bIns="47100" lIns="94225" spcFirstLastPara="1" rIns="94225" wrap="square" tIns="47100">
            <a:noAutofit/>
          </a:bodyPr>
          <a:lstStyle/>
          <a:p>
            <a:pPr indent="0" lvl="0" marL="0" marR="0" rtl="0" algn="l">
              <a:lnSpc>
                <a:spcPct val="100000"/>
              </a:lnSpc>
              <a:spcBef>
                <a:spcPts val="0"/>
              </a:spcBef>
              <a:spcAft>
                <a:spcPts val="0"/>
              </a:spcAft>
              <a:buClr>
                <a:schemeClr val="dk1"/>
              </a:buClr>
              <a:buFont typeface="Arial"/>
              <a:buNone/>
            </a:pPr>
            <a:r>
              <a:rPr b="1" i="0" lang="en-US" sz="1200" u="sng" cap="none" strike="noStrike">
                <a:solidFill>
                  <a:schemeClr val="dk1"/>
                </a:solidFill>
                <a:latin typeface="Calibri"/>
                <a:ea typeface="Calibri"/>
                <a:cs typeface="Calibri"/>
                <a:sym typeface="Calibri"/>
              </a:rPr>
              <a:t>TEACHER’S NOTES:</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Next, we’ll look at what the Chromebook can do and some key features.  After this portion of the training , you'll have the opportunity to come and get a Chromebook.  We’ll explore Google Chrome and some Google Apps for Education.</a:t>
            </a:r>
            <a:endParaRPr b="0" i="0" sz="1200" u="none" cap="none" strike="noStrike">
              <a:solidFill>
                <a:schemeClr val="dk1"/>
              </a:solidFill>
              <a:latin typeface="Calibri"/>
              <a:ea typeface="Calibri"/>
              <a:cs typeface="Calibri"/>
              <a:sym typeface="Calibri"/>
            </a:endParaRPr>
          </a:p>
        </p:txBody>
      </p:sp>
      <p:sp>
        <p:nvSpPr>
          <p:cNvPr id="262" name="Google Shape;262;p34:notes"/>
          <p:cNvSpPr txBox="1"/>
          <p:nvPr>
            <p:ph idx="12" type="sldNum"/>
          </p:nvPr>
        </p:nvSpPr>
        <p:spPr>
          <a:xfrm>
            <a:off x="4023092" y="8917422"/>
            <a:ext cx="3077739" cy="471053"/>
          </a:xfrm>
          <a:prstGeom prst="rect">
            <a:avLst/>
          </a:prstGeom>
          <a:noFill/>
          <a:ln>
            <a:noFill/>
          </a:ln>
        </p:spPr>
        <p:txBody>
          <a:bodyPr anchorCtr="0" anchor="b" bIns="47100" lIns="94225" spcFirstLastPara="1" rIns="94225" wrap="square" tIns="471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7" name="Shape 267"/>
        <p:cNvGrpSpPr/>
        <p:nvPr/>
      </p:nvGrpSpPr>
      <p:grpSpPr>
        <a:xfrm>
          <a:off x="0" y="0"/>
          <a:ext cx="0" cy="0"/>
          <a:chOff x="0" y="0"/>
          <a:chExt cx="0" cy="0"/>
        </a:xfrm>
      </p:grpSpPr>
      <p:sp>
        <p:nvSpPr>
          <p:cNvPr id="268" name="Google Shape;268;p36:notes"/>
          <p:cNvSpPr/>
          <p:nvPr>
            <p:ph idx="2" type="sldImg"/>
          </p:nvPr>
        </p:nvSpPr>
        <p:spPr>
          <a:xfrm>
            <a:off x="735013" y="1173163"/>
            <a:ext cx="5632450" cy="31686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9" name="Google Shape;269;p36:notes"/>
          <p:cNvSpPr txBox="1"/>
          <p:nvPr>
            <p:ph idx="1" type="body"/>
          </p:nvPr>
        </p:nvSpPr>
        <p:spPr>
          <a:xfrm>
            <a:off x="710248" y="4518204"/>
            <a:ext cx="5681980" cy="3696712"/>
          </a:xfrm>
          <a:prstGeom prst="rect">
            <a:avLst/>
          </a:prstGeom>
          <a:noFill/>
          <a:ln>
            <a:noFill/>
          </a:ln>
        </p:spPr>
        <p:txBody>
          <a:bodyPr anchorCtr="0" anchor="t" bIns="47100" lIns="94225" spcFirstLastPara="1" rIns="94225" wrap="square" tIns="47100">
            <a:noAutofit/>
          </a:bodyPr>
          <a:lstStyle/>
          <a:p>
            <a:pPr indent="0" lvl="0" marL="0" marR="0" rtl="0" algn="l">
              <a:lnSpc>
                <a:spcPct val="100000"/>
              </a:lnSpc>
              <a:spcBef>
                <a:spcPts val="0"/>
              </a:spcBef>
              <a:spcAft>
                <a:spcPts val="0"/>
              </a:spcAft>
              <a:buClr>
                <a:schemeClr val="dk1"/>
              </a:buClr>
              <a:buFont typeface="Arial"/>
              <a:buNone/>
            </a:pPr>
            <a:r>
              <a:rPr b="1" i="0" lang="en-US" sz="1200" u="sng" cap="none" strike="noStrike">
                <a:solidFill>
                  <a:schemeClr val="dk1"/>
                </a:solidFill>
                <a:latin typeface="Calibri"/>
                <a:ea typeface="Calibri"/>
                <a:cs typeface="Calibri"/>
                <a:sym typeface="Calibri"/>
              </a:rPr>
              <a:t>TEACHER’S NOTES:</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You’ll notice the Chromebook is lighter and more durable than the average laptop because it was made for educational use.</a:t>
            </a:r>
            <a:endParaRPr b="0" i="0" sz="1200" u="none" cap="none" strike="noStrike">
              <a:solidFill>
                <a:schemeClr val="dk1"/>
              </a:solidFill>
              <a:latin typeface="Calibri"/>
              <a:ea typeface="Calibri"/>
              <a:cs typeface="Calibri"/>
              <a:sym typeface="Calibri"/>
            </a:endParaRPr>
          </a:p>
        </p:txBody>
      </p:sp>
      <p:sp>
        <p:nvSpPr>
          <p:cNvPr id="270" name="Google Shape;270;p36:notes"/>
          <p:cNvSpPr txBox="1"/>
          <p:nvPr>
            <p:ph idx="12" type="sldNum"/>
          </p:nvPr>
        </p:nvSpPr>
        <p:spPr>
          <a:xfrm>
            <a:off x="4023092" y="8917422"/>
            <a:ext cx="3077739" cy="471053"/>
          </a:xfrm>
          <a:prstGeom prst="rect">
            <a:avLst/>
          </a:prstGeom>
          <a:noFill/>
          <a:ln>
            <a:noFill/>
          </a:ln>
        </p:spPr>
        <p:txBody>
          <a:bodyPr anchorCtr="0" anchor="b" bIns="47100" lIns="94225" spcFirstLastPara="1" rIns="94225" wrap="square" tIns="471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1" name="Shape 281"/>
        <p:cNvGrpSpPr/>
        <p:nvPr/>
      </p:nvGrpSpPr>
      <p:grpSpPr>
        <a:xfrm>
          <a:off x="0" y="0"/>
          <a:ext cx="0" cy="0"/>
          <a:chOff x="0" y="0"/>
          <a:chExt cx="0" cy="0"/>
        </a:xfrm>
      </p:grpSpPr>
      <p:sp>
        <p:nvSpPr>
          <p:cNvPr id="282" name="Google Shape;282;p38:notes"/>
          <p:cNvSpPr/>
          <p:nvPr>
            <p:ph idx="2" type="sldImg"/>
          </p:nvPr>
        </p:nvSpPr>
        <p:spPr>
          <a:xfrm>
            <a:off x="735013" y="1173163"/>
            <a:ext cx="5632450" cy="31686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3" name="Google Shape;283;p38:notes"/>
          <p:cNvSpPr txBox="1"/>
          <p:nvPr>
            <p:ph idx="1" type="body"/>
          </p:nvPr>
        </p:nvSpPr>
        <p:spPr>
          <a:xfrm>
            <a:off x="710248" y="4518204"/>
            <a:ext cx="5681980" cy="3696712"/>
          </a:xfrm>
          <a:prstGeom prst="rect">
            <a:avLst/>
          </a:prstGeom>
          <a:noFill/>
          <a:ln>
            <a:noFill/>
          </a:ln>
        </p:spPr>
        <p:txBody>
          <a:bodyPr anchorCtr="0" anchor="t" bIns="47100" lIns="94225" spcFirstLastPara="1" rIns="94225" wrap="square" tIns="47100">
            <a:noAutofit/>
          </a:bodyPr>
          <a:lstStyle/>
          <a:p>
            <a:pPr indent="0" lvl="0" marL="0" marR="0" rtl="0" algn="l">
              <a:lnSpc>
                <a:spcPct val="100000"/>
              </a:lnSpc>
              <a:spcBef>
                <a:spcPts val="0"/>
              </a:spcBef>
              <a:spcAft>
                <a:spcPts val="0"/>
              </a:spcAft>
              <a:buClr>
                <a:schemeClr val="dk1"/>
              </a:buClr>
              <a:buFont typeface="Arial"/>
              <a:buNone/>
            </a:pPr>
            <a:r>
              <a:rPr b="1" i="0" lang="en-US" sz="1200" u="sng" cap="none" strike="noStrike">
                <a:solidFill>
                  <a:schemeClr val="dk1"/>
                </a:solidFill>
                <a:latin typeface="Calibri"/>
                <a:ea typeface="Calibri"/>
                <a:cs typeface="Calibri"/>
                <a:sym typeface="Calibri"/>
              </a:rPr>
              <a:t>TEACHER’S NOTES:</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This 2 minute video will provide a look into the power of a Chromebook.</a:t>
            </a:r>
            <a:endParaRPr b="0" i="0" sz="1200" u="none" cap="none" strike="noStrike">
              <a:solidFill>
                <a:schemeClr val="dk1"/>
              </a:solidFill>
              <a:latin typeface="Calibri"/>
              <a:ea typeface="Calibri"/>
              <a:cs typeface="Calibri"/>
              <a:sym typeface="Calibri"/>
            </a:endParaRPr>
          </a:p>
        </p:txBody>
      </p:sp>
      <p:sp>
        <p:nvSpPr>
          <p:cNvPr id="284" name="Google Shape;284;p38:notes"/>
          <p:cNvSpPr txBox="1"/>
          <p:nvPr>
            <p:ph idx="12" type="sldNum"/>
          </p:nvPr>
        </p:nvSpPr>
        <p:spPr>
          <a:xfrm>
            <a:off x="4023092" y="8917422"/>
            <a:ext cx="3077739" cy="471053"/>
          </a:xfrm>
          <a:prstGeom prst="rect">
            <a:avLst/>
          </a:prstGeom>
          <a:noFill/>
          <a:ln>
            <a:noFill/>
          </a:ln>
        </p:spPr>
        <p:txBody>
          <a:bodyPr anchorCtr="0" anchor="b" bIns="47100" lIns="94225" spcFirstLastPara="1" rIns="94225" wrap="square" tIns="471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0" name="Shape 290"/>
        <p:cNvGrpSpPr/>
        <p:nvPr/>
      </p:nvGrpSpPr>
      <p:grpSpPr>
        <a:xfrm>
          <a:off x="0" y="0"/>
          <a:ext cx="0" cy="0"/>
          <a:chOff x="0" y="0"/>
          <a:chExt cx="0" cy="0"/>
        </a:xfrm>
      </p:grpSpPr>
      <p:sp>
        <p:nvSpPr>
          <p:cNvPr id="291" name="Google Shape;291;p40:notes"/>
          <p:cNvSpPr/>
          <p:nvPr>
            <p:ph idx="2" type="sldImg"/>
          </p:nvPr>
        </p:nvSpPr>
        <p:spPr>
          <a:xfrm>
            <a:off x="735013" y="1173163"/>
            <a:ext cx="5632450" cy="31686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2" name="Google Shape;292;p40:notes"/>
          <p:cNvSpPr txBox="1"/>
          <p:nvPr>
            <p:ph idx="1" type="body"/>
          </p:nvPr>
        </p:nvSpPr>
        <p:spPr>
          <a:xfrm>
            <a:off x="710248" y="4518204"/>
            <a:ext cx="5681980" cy="3696712"/>
          </a:xfrm>
          <a:prstGeom prst="rect">
            <a:avLst/>
          </a:prstGeom>
          <a:noFill/>
          <a:ln>
            <a:noFill/>
          </a:ln>
        </p:spPr>
        <p:txBody>
          <a:bodyPr anchorCtr="0" anchor="t" bIns="47100" lIns="94225" spcFirstLastPara="1" rIns="94225" wrap="square" tIns="47100">
            <a:noAutofit/>
          </a:bodyPr>
          <a:lstStyle/>
          <a:p>
            <a:pPr indent="0" lvl="0" marL="0" marR="0" rtl="0" algn="l">
              <a:lnSpc>
                <a:spcPct val="100000"/>
              </a:lnSpc>
              <a:spcBef>
                <a:spcPts val="0"/>
              </a:spcBef>
              <a:spcAft>
                <a:spcPts val="0"/>
              </a:spcAft>
              <a:buClr>
                <a:schemeClr val="dk1"/>
              </a:buClr>
              <a:buFont typeface="Arial"/>
              <a:buNone/>
            </a:pPr>
            <a:r>
              <a:rPr b="1" i="0" lang="en-US" sz="1200" u="sng" cap="none" strike="noStrike">
                <a:solidFill>
                  <a:schemeClr val="dk1"/>
                </a:solidFill>
                <a:latin typeface="Calibri"/>
                <a:ea typeface="Calibri"/>
                <a:cs typeface="Calibri"/>
                <a:sym typeface="Calibri"/>
              </a:rPr>
              <a:t>TEACHER’S NOTES:</a:t>
            </a:r>
            <a:endParaRPr/>
          </a:p>
          <a:p>
            <a:pPr indent="0" lvl="0" marL="0" marR="0" rtl="0" algn="l">
              <a:lnSpc>
                <a:spcPct val="100000"/>
              </a:lnSpc>
              <a:spcBef>
                <a:spcPts val="0"/>
              </a:spcBef>
              <a:spcAft>
                <a:spcPts val="0"/>
              </a:spcAft>
              <a:buClr>
                <a:schemeClr val="dk1"/>
              </a:buClr>
              <a:buFont typeface="Calibri"/>
              <a:buNone/>
            </a:pPr>
            <a:r>
              <a:rPr b="0" i="1" lang="en-US" sz="1200" u="none" cap="none" strike="noStrike">
                <a:solidFill>
                  <a:schemeClr val="dk1"/>
                </a:solidFill>
                <a:latin typeface="Calibri"/>
                <a:ea typeface="Calibri"/>
                <a:cs typeface="Calibri"/>
                <a:sym typeface="Calibri"/>
              </a:rPr>
              <a:t>Go over the features with students.</a:t>
            </a:r>
            <a:endParaRPr/>
          </a:p>
        </p:txBody>
      </p:sp>
      <p:sp>
        <p:nvSpPr>
          <p:cNvPr id="293" name="Google Shape;293;p40:notes"/>
          <p:cNvSpPr txBox="1"/>
          <p:nvPr>
            <p:ph idx="12" type="sldNum"/>
          </p:nvPr>
        </p:nvSpPr>
        <p:spPr>
          <a:xfrm>
            <a:off x="4023092" y="8917422"/>
            <a:ext cx="3077739" cy="471053"/>
          </a:xfrm>
          <a:prstGeom prst="rect">
            <a:avLst/>
          </a:prstGeom>
          <a:noFill/>
          <a:ln>
            <a:noFill/>
          </a:ln>
        </p:spPr>
        <p:txBody>
          <a:bodyPr anchorCtr="0" anchor="b" bIns="47100" lIns="94225" spcFirstLastPara="1" rIns="94225" wrap="square" tIns="471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1" name="Shape 301"/>
        <p:cNvGrpSpPr/>
        <p:nvPr/>
      </p:nvGrpSpPr>
      <p:grpSpPr>
        <a:xfrm>
          <a:off x="0" y="0"/>
          <a:ext cx="0" cy="0"/>
          <a:chOff x="0" y="0"/>
          <a:chExt cx="0" cy="0"/>
        </a:xfrm>
      </p:grpSpPr>
      <p:sp>
        <p:nvSpPr>
          <p:cNvPr id="302" name="Google Shape;302;p42:notes"/>
          <p:cNvSpPr/>
          <p:nvPr>
            <p:ph idx="2" type="sldImg"/>
          </p:nvPr>
        </p:nvSpPr>
        <p:spPr>
          <a:xfrm>
            <a:off x="735013" y="1173163"/>
            <a:ext cx="5632450" cy="31686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3" name="Google Shape;303;p42:notes"/>
          <p:cNvSpPr txBox="1"/>
          <p:nvPr>
            <p:ph idx="1" type="body"/>
          </p:nvPr>
        </p:nvSpPr>
        <p:spPr>
          <a:xfrm>
            <a:off x="710248" y="4518204"/>
            <a:ext cx="5681980" cy="3696712"/>
          </a:xfrm>
          <a:prstGeom prst="rect">
            <a:avLst/>
          </a:prstGeom>
          <a:noFill/>
          <a:ln>
            <a:noFill/>
          </a:ln>
        </p:spPr>
        <p:txBody>
          <a:bodyPr anchorCtr="0" anchor="t" bIns="47100" lIns="94225" spcFirstLastPara="1" rIns="94225" wrap="square" tIns="47100">
            <a:noAutofit/>
          </a:bodyPr>
          <a:lstStyle/>
          <a:p>
            <a:pPr indent="0" lvl="0" marL="0" marR="0" rtl="0" algn="l">
              <a:lnSpc>
                <a:spcPct val="100000"/>
              </a:lnSpc>
              <a:spcBef>
                <a:spcPts val="0"/>
              </a:spcBef>
              <a:spcAft>
                <a:spcPts val="0"/>
              </a:spcAft>
              <a:buClr>
                <a:schemeClr val="dk1"/>
              </a:buClr>
              <a:buFont typeface="Arial"/>
              <a:buNone/>
            </a:pPr>
            <a:r>
              <a:rPr b="1" i="0" lang="en-US" sz="1200" u="sng" cap="none" strike="noStrike">
                <a:solidFill>
                  <a:schemeClr val="dk1"/>
                </a:solidFill>
                <a:latin typeface="Calibri"/>
                <a:ea typeface="Calibri"/>
                <a:cs typeface="Calibri"/>
                <a:sym typeface="Calibri"/>
              </a:rPr>
              <a:t>TEACHER’S NOTES:</a:t>
            </a:r>
            <a:endParaRPr/>
          </a:p>
          <a:p>
            <a:pPr indent="0" lvl="0" marL="0" marR="0" rtl="0" algn="l">
              <a:lnSpc>
                <a:spcPct val="100000"/>
              </a:lnSpc>
              <a:spcBef>
                <a:spcPts val="0"/>
              </a:spcBef>
              <a:spcAft>
                <a:spcPts val="0"/>
              </a:spcAft>
              <a:buClr>
                <a:schemeClr val="dk1"/>
              </a:buClr>
              <a:buFont typeface="Calibri"/>
              <a:buNone/>
            </a:pPr>
            <a:r>
              <a:rPr b="0" i="1" lang="en-US" sz="1200" u="none" cap="none" strike="noStrike">
                <a:solidFill>
                  <a:schemeClr val="dk1"/>
                </a:solidFill>
                <a:latin typeface="Calibri"/>
                <a:ea typeface="Calibri"/>
                <a:cs typeface="Calibri"/>
                <a:sym typeface="Calibri"/>
              </a:rPr>
              <a:t>Go over the features with students.</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304" name="Google Shape;304;p42:notes"/>
          <p:cNvSpPr txBox="1"/>
          <p:nvPr>
            <p:ph idx="12" type="sldNum"/>
          </p:nvPr>
        </p:nvSpPr>
        <p:spPr>
          <a:xfrm>
            <a:off x="4023092" y="8917422"/>
            <a:ext cx="3077739" cy="471053"/>
          </a:xfrm>
          <a:prstGeom prst="rect">
            <a:avLst/>
          </a:prstGeom>
          <a:noFill/>
          <a:ln>
            <a:noFill/>
          </a:ln>
        </p:spPr>
        <p:txBody>
          <a:bodyPr anchorCtr="0" anchor="b" bIns="47100" lIns="94225" spcFirstLastPara="1" rIns="94225" wrap="square" tIns="471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0" name="Shape 100"/>
        <p:cNvGrpSpPr/>
        <p:nvPr/>
      </p:nvGrpSpPr>
      <p:grpSpPr>
        <a:xfrm>
          <a:off x="0" y="0"/>
          <a:ext cx="0" cy="0"/>
          <a:chOff x="0" y="0"/>
          <a:chExt cx="0" cy="0"/>
        </a:xfrm>
      </p:grpSpPr>
      <p:sp>
        <p:nvSpPr>
          <p:cNvPr id="101" name="Google Shape;101;p7:notes"/>
          <p:cNvSpPr/>
          <p:nvPr>
            <p:ph idx="2" type="sldImg"/>
          </p:nvPr>
        </p:nvSpPr>
        <p:spPr>
          <a:xfrm>
            <a:off x="735013" y="1173163"/>
            <a:ext cx="5632450" cy="31686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2" name="Google Shape;102;p7:notes"/>
          <p:cNvSpPr txBox="1"/>
          <p:nvPr>
            <p:ph idx="1" type="body"/>
          </p:nvPr>
        </p:nvSpPr>
        <p:spPr>
          <a:xfrm>
            <a:off x="710248" y="4518204"/>
            <a:ext cx="5681980" cy="3696712"/>
          </a:xfrm>
          <a:prstGeom prst="rect">
            <a:avLst/>
          </a:prstGeom>
          <a:noFill/>
          <a:ln>
            <a:noFill/>
          </a:ln>
        </p:spPr>
        <p:txBody>
          <a:bodyPr anchorCtr="0" anchor="t" bIns="47100" lIns="94225" spcFirstLastPara="1" rIns="94225" wrap="square" tIns="47100">
            <a:noAutofit/>
          </a:bodyPr>
          <a:lstStyle/>
          <a:p>
            <a:pPr indent="0" lvl="0" marL="0" marR="0" rtl="0" algn="l">
              <a:lnSpc>
                <a:spcPct val="100000"/>
              </a:lnSpc>
              <a:spcBef>
                <a:spcPts val="0"/>
              </a:spcBef>
              <a:spcAft>
                <a:spcPts val="0"/>
              </a:spcAft>
              <a:buClr>
                <a:schemeClr val="dk1"/>
              </a:buClr>
              <a:buFont typeface="Arial"/>
              <a:buNone/>
            </a:pPr>
            <a:r>
              <a:rPr b="1" i="0" lang="en-US" sz="1200" u="sng" cap="none" strike="noStrike">
                <a:solidFill>
                  <a:schemeClr val="dk1"/>
                </a:solidFill>
                <a:latin typeface="Calibri"/>
                <a:ea typeface="Calibri"/>
                <a:cs typeface="Calibri"/>
                <a:sym typeface="Calibri"/>
              </a:rPr>
              <a:t>TEACHER’S NOTES:</a:t>
            </a:r>
            <a:endParaRPr/>
          </a:p>
          <a:p>
            <a:pPr indent="0" lvl="0" marL="0" marR="0" rtl="0" algn="l">
              <a:lnSpc>
                <a:spcPct val="100000"/>
              </a:lnSpc>
              <a:spcBef>
                <a:spcPts val="0"/>
              </a:spcBef>
              <a:spcAft>
                <a:spcPts val="0"/>
              </a:spcAft>
              <a:buClr>
                <a:schemeClr val="dk1"/>
              </a:buClr>
              <a:buFont typeface="Arial"/>
              <a:buNone/>
            </a:pPr>
            <a:r>
              <a:rPr b="0" i="0" lang="en-US" sz="1200" u="none" cap="none" strike="noStrike">
                <a:solidFill>
                  <a:schemeClr val="dk1"/>
                </a:solidFill>
                <a:latin typeface="Calibri"/>
                <a:ea typeface="Calibri"/>
                <a:cs typeface="Calibri"/>
                <a:sym typeface="Calibri"/>
              </a:rPr>
              <a:t>Here are our goals for training today:</a:t>
            </a:r>
            <a:endParaRPr/>
          </a:p>
          <a:p>
            <a:pPr indent="-171450" lvl="0" marL="171450" marR="0" rtl="0" algn="l">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Our district has a Vision for 1:1.  I will share that Vision with you and help you to understand how we’ll work toward that Vision together</a:t>
            </a:r>
            <a:endParaRPr/>
          </a:p>
          <a:p>
            <a:pPr indent="-171450" lvl="0" marL="171450" marR="0" rtl="0" algn="l">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A lot of work and many people have made this initiative possible.  It’s important that I share with you how training and support will be provided and your role as students.</a:t>
            </a:r>
            <a:endParaRPr/>
          </a:p>
          <a:p>
            <a:pPr indent="-171450" lvl="0" marL="171450" marR="0" rtl="0" algn="l">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You will receive a an overview of technology integration and the components necessary to achieve it.  Now that we have these devices, we must use them responsibly and effectively.  </a:t>
            </a:r>
            <a:endParaRPr/>
          </a:p>
          <a:p>
            <a:pPr indent="-171450" lvl="0" marL="171450" marR="0" rtl="0" algn="l">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The Chromebook overview will include the basic features of a Chromebook, safety, and care.  We will also look at the Carrier 30 which is the Cart where devices will be housed, locked, and charged.</a:t>
            </a:r>
            <a:endParaRPr/>
          </a:p>
          <a:p>
            <a:pPr indent="-171450" lvl="0" marL="171450" marR="0" rtl="0" algn="l">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The GAFE overview will give you basic information on the Google Apps for Education.  We’ll practice using some Apps today!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br>
              <a:rPr b="0" i="0" lang="en-US" sz="1200" u="none" cap="none" strike="noStrike">
                <a:solidFill>
                  <a:schemeClr val="dk1"/>
                </a:solidFill>
                <a:latin typeface="Calibri"/>
                <a:ea typeface="Calibri"/>
                <a:cs typeface="Calibri"/>
                <a:sym typeface="Calibri"/>
              </a:rPr>
            </a:br>
            <a:endParaRPr b="0" i="0" sz="1200" u="none" cap="none" strike="noStrike">
              <a:solidFill>
                <a:schemeClr val="dk1"/>
              </a:solidFill>
              <a:latin typeface="Calibri"/>
              <a:ea typeface="Calibri"/>
              <a:cs typeface="Calibri"/>
              <a:sym typeface="Calibri"/>
            </a:endParaRPr>
          </a:p>
        </p:txBody>
      </p:sp>
      <p:sp>
        <p:nvSpPr>
          <p:cNvPr id="103" name="Google Shape;103;p7:notes"/>
          <p:cNvSpPr txBox="1"/>
          <p:nvPr>
            <p:ph idx="12" type="sldNum"/>
          </p:nvPr>
        </p:nvSpPr>
        <p:spPr>
          <a:xfrm>
            <a:off x="4023092" y="8917422"/>
            <a:ext cx="3077739" cy="471053"/>
          </a:xfrm>
          <a:prstGeom prst="rect">
            <a:avLst/>
          </a:prstGeom>
          <a:noFill/>
          <a:ln>
            <a:noFill/>
          </a:ln>
        </p:spPr>
        <p:txBody>
          <a:bodyPr anchorCtr="0" anchor="b" bIns="47100" lIns="94225" spcFirstLastPara="1" rIns="94225" wrap="square" tIns="471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2" name="Shape 312"/>
        <p:cNvGrpSpPr/>
        <p:nvPr/>
      </p:nvGrpSpPr>
      <p:grpSpPr>
        <a:xfrm>
          <a:off x="0" y="0"/>
          <a:ext cx="0" cy="0"/>
          <a:chOff x="0" y="0"/>
          <a:chExt cx="0" cy="0"/>
        </a:xfrm>
      </p:grpSpPr>
      <p:sp>
        <p:nvSpPr>
          <p:cNvPr id="313" name="Google Shape;313;p44:notes"/>
          <p:cNvSpPr/>
          <p:nvPr>
            <p:ph idx="2" type="sldImg"/>
          </p:nvPr>
        </p:nvSpPr>
        <p:spPr>
          <a:xfrm>
            <a:off x="735013" y="1173163"/>
            <a:ext cx="5632450" cy="31686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4" name="Google Shape;314;p44:notes"/>
          <p:cNvSpPr txBox="1"/>
          <p:nvPr>
            <p:ph idx="1" type="body"/>
          </p:nvPr>
        </p:nvSpPr>
        <p:spPr>
          <a:xfrm>
            <a:off x="710248" y="4518204"/>
            <a:ext cx="5681980" cy="3696712"/>
          </a:xfrm>
          <a:prstGeom prst="rect">
            <a:avLst/>
          </a:prstGeom>
          <a:noFill/>
          <a:ln>
            <a:noFill/>
          </a:ln>
        </p:spPr>
        <p:txBody>
          <a:bodyPr anchorCtr="0" anchor="t" bIns="47100" lIns="94225" spcFirstLastPara="1" rIns="94225" wrap="square" tIns="47100">
            <a:noAutofit/>
          </a:bodyPr>
          <a:lstStyle/>
          <a:p>
            <a:pPr indent="0" lvl="0" marL="0" marR="0" rtl="0" algn="l">
              <a:lnSpc>
                <a:spcPct val="100000"/>
              </a:lnSpc>
              <a:spcBef>
                <a:spcPts val="0"/>
              </a:spcBef>
              <a:spcAft>
                <a:spcPts val="0"/>
              </a:spcAft>
              <a:buClr>
                <a:schemeClr val="dk1"/>
              </a:buClr>
              <a:buFont typeface="Arial"/>
              <a:buNone/>
            </a:pPr>
            <a:r>
              <a:rPr b="1" i="0" lang="en-US" sz="1200" u="sng" cap="none" strike="noStrike">
                <a:solidFill>
                  <a:schemeClr val="dk1"/>
                </a:solidFill>
                <a:latin typeface="Calibri"/>
                <a:ea typeface="Calibri"/>
                <a:cs typeface="Calibri"/>
                <a:sym typeface="Calibri"/>
              </a:rPr>
              <a:t>TEACHER’S NOTES:</a:t>
            </a:r>
            <a:endParaRPr/>
          </a:p>
          <a:p>
            <a:pPr indent="0" lvl="0" marL="0" marR="0" rtl="0" algn="l">
              <a:lnSpc>
                <a:spcPct val="100000"/>
              </a:lnSpc>
              <a:spcBef>
                <a:spcPts val="0"/>
              </a:spcBef>
              <a:spcAft>
                <a:spcPts val="0"/>
              </a:spcAft>
              <a:buClr>
                <a:schemeClr val="dk1"/>
              </a:buClr>
              <a:buFont typeface="Calibri"/>
              <a:buNone/>
            </a:pPr>
            <a:r>
              <a:rPr b="0" i="1" lang="en-US" sz="1200" u="none" cap="none" strike="noStrike">
                <a:solidFill>
                  <a:schemeClr val="dk1"/>
                </a:solidFill>
                <a:latin typeface="Calibri"/>
                <a:ea typeface="Calibri"/>
                <a:cs typeface="Calibri"/>
                <a:sym typeface="Calibri"/>
              </a:rPr>
              <a:t>Take this time to set a standard with respect to classroom management and procedures.</a:t>
            </a:r>
            <a:endParaRPr b="0" i="1"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These are some very important do’s and don’ts.  Chromebook are durable, but will not withstand abuse.  </a:t>
            </a:r>
            <a:endParaRPr/>
          </a:p>
          <a:p>
            <a:pPr indent="0" lvl="0" marL="0" marR="0" rtl="0" algn="l">
              <a:spcBef>
                <a:spcPts val="0"/>
              </a:spcBef>
              <a:spcAft>
                <a:spcPts val="0"/>
              </a:spcAft>
              <a:buNone/>
            </a:pPr>
            <a:br>
              <a:rPr b="0" i="0" lang="en-US" sz="1200" u="none" cap="none" strike="noStrike">
                <a:solidFill>
                  <a:schemeClr val="dk1"/>
                </a:solidFill>
                <a:latin typeface="Calibri"/>
                <a:ea typeface="Calibri"/>
                <a:cs typeface="Calibri"/>
                <a:sym typeface="Calibri"/>
              </a:rPr>
            </a:br>
            <a:endParaRPr b="0" i="0" sz="1200" u="none" cap="none" strike="noStrike">
              <a:solidFill>
                <a:schemeClr val="dk1"/>
              </a:solidFill>
              <a:latin typeface="Calibri"/>
              <a:ea typeface="Calibri"/>
              <a:cs typeface="Calibri"/>
              <a:sym typeface="Calibri"/>
            </a:endParaRPr>
          </a:p>
        </p:txBody>
      </p:sp>
      <p:sp>
        <p:nvSpPr>
          <p:cNvPr id="315" name="Google Shape;315;p44:notes"/>
          <p:cNvSpPr txBox="1"/>
          <p:nvPr>
            <p:ph idx="12" type="sldNum"/>
          </p:nvPr>
        </p:nvSpPr>
        <p:spPr>
          <a:xfrm>
            <a:off x="4023092" y="8917422"/>
            <a:ext cx="3077739" cy="471053"/>
          </a:xfrm>
          <a:prstGeom prst="rect">
            <a:avLst/>
          </a:prstGeom>
          <a:noFill/>
          <a:ln>
            <a:noFill/>
          </a:ln>
        </p:spPr>
        <p:txBody>
          <a:bodyPr anchorCtr="0" anchor="b" bIns="47100" lIns="94225" spcFirstLastPara="1" rIns="94225" wrap="square" tIns="471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7" name="Shape 327"/>
        <p:cNvGrpSpPr/>
        <p:nvPr/>
      </p:nvGrpSpPr>
      <p:grpSpPr>
        <a:xfrm>
          <a:off x="0" y="0"/>
          <a:ext cx="0" cy="0"/>
          <a:chOff x="0" y="0"/>
          <a:chExt cx="0" cy="0"/>
        </a:xfrm>
      </p:grpSpPr>
      <p:sp>
        <p:nvSpPr>
          <p:cNvPr id="328" name="Google Shape;328;p46:notes"/>
          <p:cNvSpPr/>
          <p:nvPr>
            <p:ph idx="2" type="sldImg"/>
          </p:nvPr>
        </p:nvSpPr>
        <p:spPr>
          <a:xfrm>
            <a:off x="735013" y="1173163"/>
            <a:ext cx="5632450" cy="31686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9" name="Google Shape;329;p46:notes"/>
          <p:cNvSpPr txBox="1"/>
          <p:nvPr>
            <p:ph idx="1" type="body"/>
          </p:nvPr>
        </p:nvSpPr>
        <p:spPr>
          <a:xfrm>
            <a:off x="710248" y="4518204"/>
            <a:ext cx="5681980" cy="3696712"/>
          </a:xfrm>
          <a:prstGeom prst="rect">
            <a:avLst/>
          </a:prstGeom>
          <a:noFill/>
          <a:ln>
            <a:noFill/>
          </a:ln>
        </p:spPr>
        <p:txBody>
          <a:bodyPr anchorCtr="0" anchor="t" bIns="47100" lIns="94225" spcFirstLastPara="1" rIns="94225" wrap="square" tIns="47100">
            <a:noAutofit/>
          </a:bodyPr>
          <a:lstStyle/>
          <a:p>
            <a:pPr indent="0" lvl="0" marL="0" marR="0" rtl="0" algn="l">
              <a:lnSpc>
                <a:spcPct val="100000"/>
              </a:lnSpc>
              <a:spcBef>
                <a:spcPts val="0"/>
              </a:spcBef>
              <a:spcAft>
                <a:spcPts val="0"/>
              </a:spcAft>
              <a:buClr>
                <a:schemeClr val="dk1"/>
              </a:buClr>
              <a:buFont typeface="Arial"/>
              <a:buNone/>
            </a:pPr>
            <a:r>
              <a:rPr b="1" i="0" lang="en-US" sz="1200" u="sng" cap="none" strike="noStrike">
                <a:solidFill>
                  <a:schemeClr val="dk1"/>
                </a:solidFill>
                <a:latin typeface="Calibri"/>
                <a:ea typeface="Calibri"/>
                <a:cs typeface="Calibri"/>
                <a:sym typeface="Calibri"/>
              </a:rPr>
              <a:t>TEACHER’S NOTES:</a:t>
            </a:r>
            <a:endParaRPr/>
          </a:p>
          <a:p>
            <a:pPr indent="0" lvl="0" marL="0" marR="0" rtl="0" algn="l">
              <a:lnSpc>
                <a:spcPct val="100000"/>
              </a:lnSpc>
              <a:spcBef>
                <a:spcPts val="0"/>
              </a:spcBef>
              <a:spcAft>
                <a:spcPts val="0"/>
              </a:spcAft>
              <a:buClr>
                <a:schemeClr val="dk1"/>
              </a:buClr>
              <a:buFont typeface="Calibri"/>
              <a:buNone/>
            </a:pPr>
            <a:r>
              <a:rPr b="0" i="1" lang="en-US" sz="1200" u="none" cap="none" strike="noStrike">
                <a:solidFill>
                  <a:schemeClr val="dk1"/>
                </a:solidFill>
                <a:latin typeface="Calibri"/>
                <a:ea typeface="Calibri"/>
                <a:cs typeface="Calibri"/>
                <a:sym typeface="Calibri"/>
              </a:rPr>
              <a:t>Take this time to set a standard with respect to management and procedures. Continue to read the do’s and don’ts.</a:t>
            </a:r>
            <a:endParaRPr b="0" i="1" sz="1200" u="none" cap="none" strike="noStrike">
              <a:solidFill>
                <a:schemeClr val="dk1"/>
              </a:solidFill>
              <a:latin typeface="Calibri"/>
              <a:ea typeface="Calibri"/>
              <a:cs typeface="Calibri"/>
              <a:sym typeface="Calibri"/>
            </a:endParaRPr>
          </a:p>
        </p:txBody>
      </p:sp>
      <p:sp>
        <p:nvSpPr>
          <p:cNvPr id="330" name="Google Shape;330;p46:notes"/>
          <p:cNvSpPr txBox="1"/>
          <p:nvPr>
            <p:ph idx="12" type="sldNum"/>
          </p:nvPr>
        </p:nvSpPr>
        <p:spPr>
          <a:xfrm>
            <a:off x="4023092" y="8917422"/>
            <a:ext cx="3077739" cy="471053"/>
          </a:xfrm>
          <a:prstGeom prst="rect">
            <a:avLst/>
          </a:prstGeom>
          <a:noFill/>
          <a:ln>
            <a:noFill/>
          </a:ln>
        </p:spPr>
        <p:txBody>
          <a:bodyPr anchorCtr="0" anchor="b" bIns="47100" lIns="94225" spcFirstLastPara="1" rIns="94225" wrap="square" tIns="471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0" name="Shape 340"/>
        <p:cNvGrpSpPr/>
        <p:nvPr/>
      </p:nvGrpSpPr>
      <p:grpSpPr>
        <a:xfrm>
          <a:off x="0" y="0"/>
          <a:ext cx="0" cy="0"/>
          <a:chOff x="0" y="0"/>
          <a:chExt cx="0" cy="0"/>
        </a:xfrm>
      </p:grpSpPr>
      <p:sp>
        <p:nvSpPr>
          <p:cNvPr id="341" name="Google Shape;341;p48:notes"/>
          <p:cNvSpPr/>
          <p:nvPr>
            <p:ph idx="2" type="sldImg"/>
          </p:nvPr>
        </p:nvSpPr>
        <p:spPr>
          <a:xfrm>
            <a:off x="735013" y="1173163"/>
            <a:ext cx="5632450" cy="31686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2" name="Google Shape;342;p48:notes"/>
          <p:cNvSpPr txBox="1"/>
          <p:nvPr>
            <p:ph idx="1" type="body"/>
          </p:nvPr>
        </p:nvSpPr>
        <p:spPr>
          <a:xfrm>
            <a:off x="710248" y="4518204"/>
            <a:ext cx="5681980" cy="3696712"/>
          </a:xfrm>
          <a:prstGeom prst="rect">
            <a:avLst/>
          </a:prstGeom>
          <a:noFill/>
          <a:ln>
            <a:noFill/>
          </a:ln>
        </p:spPr>
        <p:txBody>
          <a:bodyPr anchorCtr="0" anchor="t" bIns="47100" lIns="94225" spcFirstLastPara="1" rIns="94225" wrap="square" tIns="47100">
            <a:noAutofit/>
          </a:bodyPr>
          <a:lstStyle/>
          <a:p>
            <a:pPr indent="0" lvl="0" marL="0" marR="0" rtl="0" algn="l">
              <a:lnSpc>
                <a:spcPct val="100000"/>
              </a:lnSpc>
              <a:spcBef>
                <a:spcPts val="0"/>
              </a:spcBef>
              <a:spcAft>
                <a:spcPts val="0"/>
              </a:spcAft>
              <a:buClr>
                <a:schemeClr val="dk1"/>
              </a:buClr>
              <a:buFont typeface="Arial"/>
              <a:buNone/>
            </a:pPr>
            <a:r>
              <a:rPr b="1" i="0" lang="en-US" sz="1200" u="sng" cap="none" strike="noStrike">
                <a:solidFill>
                  <a:schemeClr val="dk1"/>
                </a:solidFill>
                <a:latin typeface="Calibri"/>
                <a:ea typeface="Calibri"/>
                <a:cs typeface="Calibri"/>
                <a:sym typeface="Calibri"/>
              </a:rPr>
              <a:t>TEACHER’S NOTES:</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The Carrier 30 Cart provides storage and charging for the Chromebooks.</a:t>
            </a:r>
            <a:endParaRPr b="0" i="0" sz="1200" u="none" cap="none" strike="noStrike">
              <a:solidFill>
                <a:schemeClr val="dk1"/>
              </a:solidFill>
              <a:latin typeface="Calibri"/>
              <a:ea typeface="Calibri"/>
              <a:cs typeface="Calibri"/>
              <a:sym typeface="Calibri"/>
            </a:endParaRPr>
          </a:p>
        </p:txBody>
      </p:sp>
      <p:sp>
        <p:nvSpPr>
          <p:cNvPr id="343" name="Google Shape;343;p48:notes"/>
          <p:cNvSpPr txBox="1"/>
          <p:nvPr>
            <p:ph idx="12" type="sldNum"/>
          </p:nvPr>
        </p:nvSpPr>
        <p:spPr>
          <a:xfrm>
            <a:off x="4023092" y="8917422"/>
            <a:ext cx="3077739" cy="471053"/>
          </a:xfrm>
          <a:prstGeom prst="rect">
            <a:avLst/>
          </a:prstGeom>
          <a:noFill/>
          <a:ln>
            <a:noFill/>
          </a:ln>
        </p:spPr>
        <p:txBody>
          <a:bodyPr anchorCtr="0" anchor="b" bIns="47100" lIns="94225" spcFirstLastPara="1" rIns="94225" wrap="square" tIns="471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1" name="Shape 351"/>
        <p:cNvGrpSpPr/>
        <p:nvPr/>
      </p:nvGrpSpPr>
      <p:grpSpPr>
        <a:xfrm>
          <a:off x="0" y="0"/>
          <a:ext cx="0" cy="0"/>
          <a:chOff x="0" y="0"/>
          <a:chExt cx="0" cy="0"/>
        </a:xfrm>
      </p:grpSpPr>
      <p:sp>
        <p:nvSpPr>
          <p:cNvPr id="352" name="Google Shape;352;p50:notes"/>
          <p:cNvSpPr/>
          <p:nvPr>
            <p:ph idx="2" type="sldImg"/>
          </p:nvPr>
        </p:nvSpPr>
        <p:spPr>
          <a:xfrm>
            <a:off x="735013" y="1173163"/>
            <a:ext cx="5632450" cy="31686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3" name="Google Shape;353;p50:notes"/>
          <p:cNvSpPr txBox="1"/>
          <p:nvPr>
            <p:ph idx="1" type="body"/>
          </p:nvPr>
        </p:nvSpPr>
        <p:spPr>
          <a:xfrm>
            <a:off x="710248" y="4518204"/>
            <a:ext cx="5681980" cy="3696712"/>
          </a:xfrm>
          <a:prstGeom prst="rect">
            <a:avLst/>
          </a:prstGeom>
          <a:noFill/>
          <a:ln>
            <a:noFill/>
          </a:ln>
        </p:spPr>
        <p:txBody>
          <a:bodyPr anchorCtr="0" anchor="t" bIns="47100" lIns="94225" spcFirstLastPara="1" rIns="94225" wrap="square" tIns="47100">
            <a:noAutofit/>
          </a:bodyPr>
          <a:lstStyle/>
          <a:p>
            <a:pPr indent="0" lvl="0" marL="0" marR="0" rtl="0" algn="l">
              <a:lnSpc>
                <a:spcPct val="100000"/>
              </a:lnSpc>
              <a:spcBef>
                <a:spcPts val="0"/>
              </a:spcBef>
              <a:spcAft>
                <a:spcPts val="0"/>
              </a:spcAft>
              <a:buClr>
                <a:schemeClr val="dk1"/>
              </a:buClr>
              <a:buFont typeface="Arial"/>
              <a:buNone/>
            </a:pPr>
            <a:r>
              <a:rPr b="1" i="0" lang="en-US" sz="1200" u="sng" cap="none" strike="noStrike">
                <a:solidFill>
                  <a:schemeClr val="dk1"/>
                </a:solidFill>
                <a:latin typeface="Calibri"/>
                <a:ea typeface="Calibri"/>
                <a:cs typeface="Calibri"/>
                <a:sym typeface="Calibri"/>
              </a:rPr>
              <a:t>TEACHER’S NOTES:</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Here’s another look at the cart.  Be sure not to store anything on the Sliding Top!  It cannot bare much weight.</a:t>
            </a:r>
            <a:endParaRPr b="0" i="0" sz="1200" u="none" cap="none" strike="noStrike">
              <a:solidFill>
                <a:schemeClr val="dk1"/>
              </a:solidFill>
              <a:latin typeface="Calibri"/>
              <a:ea typeface="Calibri"/>
              <a:cs typeface="Calibri"/>
              <a:sym typeface="Calibri"/>
            </a:endParaRPr>
          </a:p>
        </p:txBody>
      </p:sp>
      <p:sp>
        <p:nvSpPr>
          <p:cNvPr id="354" name="Google Shape;354;p50:notes"/>
          <p:cNvSpPr txBox="1"/>
          <p:nvPr>
            <p:ph idx="12" type="sldNum"/>
          </p:nvPr>
        </p:nvSpPr>
        <p:spPr>
          <a:xfrm>
            <a:off x="4023092" y="8917422"/>
            <a:ext cx="3077739" cy="471053"/>
          </a:xfrm>
          <a:prstGeom prst="rect">
            <a:avLst/>
          </a:prstGeom>
          <a:noFill/>
          <a:ln>
            <a:noFill/>
          </a:ln>
        </p:spPr>
        <p:txBody>
          <a:bodyPr anchorCtr="0" anchor="b" bIns="47100" lIns="94225" spcFirstLastPara="1" rIns="94225" wrap="square" tIns="471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2" name="Shape 362"/>
        <p:cNvGrpSpPr/>
        <p:nvPr/>
      </p:nvGrpSpPr>
      <p:grpSpPr>
        <a:xfrm>
          <a:off x="0" y="0"/>
          <a:ext cx="0" cy="0"/>
          <a:chOff x="0" y="0"/>
          <a:chExt cx="0" cy="0"/>
        </a:xfrm>
      </p:grpSpPr>
      <p:sp>
        <p:nvSpPr>
          <p:cNvPr id="363" name="Google Shape;363;p52:notes"/>
          <p:cNvSpPr/>
          <p:nvPr>
            <p:ph idx="2" type="sldImg"/>
          </p:nvPr>
        </p:nvSpPr>
        <p:spPr>
          <a:xfrm>
            <a:off x="735013" y="1173163"/>
            <a:ext cx="5632450" cy="31686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4" name="Google Shape;364;p52:notes"/>
          <p:cNvSpPr txBox="1"/>
          <p:nvPr>
            <p:ph idx="1" type="body"/>
          </p:nvPr>
        </p:nvSpPr>
        <p:spPr>
          <a:xfrm>
            <a:off x="710248" y="4518204"/>
            <a:ext cx="5681980" cy="3696712"/>
          </a:xfrm>
          <a:prstGeom prst="rect">
            <a:avLst/>
          </a:prstGeom>
          <a:noFill/>
          <a:ln>
            <a:noFill/>
          </a:ln>
        </p:spPr>
        <p:txBody>
          <a:bodyPr anchorCtr="0" anchor="t" bIns="47100" lIns="94225" spcFirstLastPara="1" rIns="94225" wrap="square" tIns="47100">
            <a:noAutofit/>
          </a:bodyPr>
          <a:lstStyle/>
          <a:p>
            <a:pPr indent="0" lvl="0" marL="0" marR="0" rtl="0" algn="l">
              <a:lnSpc>
                <a:spcPct val="100000"/>
              </a:lnSpc>
              <a:spcBef>
                <a:spcPts val="0"/>
              </a:spcBef>
              <a:spcAft>
                <a:spcPts val="0"/>
              </a:spcAft>
              <a:buClr>
                <a:schemeClr val="dk1"/>
              </a:buClr>
              <a:buFont typeface="Arial"/>
              <a:buNone/>
            </a:pPr>
            <a:r>
              <a:rPr b="1" i="0" lang="en-US" sz="1200" u="sng" cap="none" strike="noStrike">
                <a:solidFill>
                  <a:schemeClr val="dk1"/>
                </a:solidFill>
                <a:latin typeface="Calibri"/>
                <a:ea typeface="Calibri"/>
                <a:cs typeface="Calibri"/>
                <a:sym typeface="Calibri"/>
              </a:rPr>
              <a:t>TEACHER’S NOTES:</a:t>
            </a:r>
            <a:endParaRPr/>
          </a:p>
          <a:p>
            <a:pPr indent="0" lvl="0" marL="0" marR="0" rtl="0" algn="l">
              <a:lnSpc>
                <a:spcPct val="100000"/>
              </a:lnSpc>
              <a:spcBef>
                <a:spcPts val="0"/>
              </a:spcBef>
              <a:spcAft>
                <a:spcPts val="0"/>
              </a:spcAft>
              <a:buClr>
                <a:schemeClr val="dk1"/>
              </a:buClr>
              <a:buFont typeface="Calibri"/>
              <a:buNone/>
            </a:pPr>
            <a:r>
              <a:rPr b="0" i="1" lang="en-US" sz="1200" u="none" cap="none" strike="noStrike">
                <a:solidFill>
                  <a:schemeClr val="dk1"/>
                </a:solidFill>
                <a:latin typeface="Calibri"/>
                <a:ea typeface="Calibri"/>
                <a:cs typeface="Calibri"/>
                <a:sym typeface="Calibri"/>
              </a:rPr>
              <a:t>Again, this would be an excellent to talk about your expectations.  You should practice the classroom procedure for handling the devices before moving on to GAFE training.</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This video shows a student assigned to plugging in and charging Chromebooks. Our classroom procedure will be...</a:t>
            </a:r>
            <a:endParaRPr/>
          </a:p>
        </p:txBody>
      </p:sp>
      <p:sp>
        <p:nvSpPr>
          <p:cNvPr id="365" name="Google Shape;365;p52:notes"/>
          <p:cNvSpPr txBox="1"/>
          <p:nvPr>
            <p:ph idx="12" type="sldNum"/>
          </p:nvPr>
        </p:nvSpPr>
        <p:spPr>
          <a:xfrm>
            <a:off x="4023092" y="8917422"/>
            <a:ext cx="3077739" cy="471053"/>
          </a:xfrm>
          <a:prstGeom prst="rect">
            <a:avLst/>
          </a:prstGeom>
          <a:noFill/>
          <a:ln>
            <a:noFill/>
          </a:ln>
        </p:spPr>
        <p:txBody>
          <a:bodyPr anchorCtr="0" anchor="b" bIns="47100" lIns="94225" spcFirstLastPara="1" rIns="94225" wrap="square" tIns="471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3" name="Shape 373"/>
        <p:cNvGrpSpPr/>
        <p:nvPr/>
      </p:nvGrpSpPr>
      <p:grpSpPr>
        <a:xfrm>
          <a:off x="0" y="0"/>
          <a:ext cx="0" cy="0"/>
          <a:chOff x="0" y="0"/>
          <a:chExt cx="0" cy="0"/>
        </a:xfrm>
      </p:grpSpPr>
      <p:sp>
        <p:nvSpPr>
          <p:cNvPr id="374" name="Google Shape;374;p54:notes"/>
          <p:cNvSpPr/>
          <p:nvPr>
            <p:ph idx="2" type="sldImg"/>
          </p:nvPr>
        </p:nvSpPr>
        <p:spPr>
          <a:xfrm>
            <a:off x="735013" y="1173163"/>
            <a:ext cx="5632450" cy="31686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5" name="Google Shape;375;p54:notes"/>
          <p:cNvSpPr txBox="1"/>
          <p:nvPr>
            <p:ph idx="1" type="body"/>
          </p:nvPr>
        </p:nvSpPr>
        <p:spPr>
          <a:xfrm>
            <a:off x="710248" y="4518204"/>
            <a:ext cx="5681980" cy="3696712"/>
          </a:xfrm>
          <a:prstGeom prst="rect">
            <a:avLst/>
          </a:prstGeom>
          <a:noFill/>
          <a:ln>
            <a:noFill/>
          </a:ln>
        </p:spPr>
        <p:txBody>
          <a:bodyPr anchorCtr="0" anchor="t" bIns="47100" lIns="94225" spcFirstLastPara="1" rIns="94225" wrap="square" tIns="47100">
            <a:noAutofit/>
          </a:bodyPr>
          <a:lstStyle/>
          <a:p>
            <a:pPr indent="0" lvl="0" marL="0" marR="0" rtl="0" algn="l">
              <a:lnSpc>
                <a:spcPct val="100000"/>
              </a:lnSpc>
              <a:spcBef>
                <a:spcPts val="0"/>
              </a:spcBef>
              <a:spcAft>
                <a:spcPts val="0"/>
              </a:spcAft>
              <a:buClr>
                <a:schemeClr val="dk1"/>
              </a:buClr>
              <a:buFont typeface="Arial"/>
              <a:buNone/>
            </a:pPr>
            <a:r>
              <a:rPr b="1" i="0" lang="en-US" sz="1200" u="sng" cap="none" strike="noStrike">
                <a:solidFill>
                  <a:schemeClr val="dk1"/>
                </a:solidFill>
                <a:latin typeface="Calibri"/>
                <a:ea typeface="Calibri"/>
                <a:cs typeface="Calibri"/>
                <a:sym typeface="Calibri"/>
              </a:rPr>
              <a:t>TEACHER’S NOTES:</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This is a video of Mrs. Davis’ 2</a:t>
            </a:r>
            <a:r>
              <a:rPr b="0" baseline="30000" i="0" lang="en-US" sz="1200" u="none" cap="none" strike="noStrike">
                <a:solidFill>
                  <a:schemeClr val="dk1"/>
                </a:solidFill>
                <a:latin typeface="Calibri"/>
                <a:ea typeface="Calibri"/>
                <a:cs typeface="Calibri"/>
                <a:sym typeface="Calibri"/>
              </a:rPr>
              <a:t>nd</a:t>
            </a:r>
            <a:r>
              <a:rPr b="0" i="0" lang="en-US" sz="1200" u="none" cap="none" strike="noStrike">
                <a:solidFill>
                  <a:schemeClr val="dk1"/>
                </a:solidFill>
                <a:latin typeface="Calibri"/>
                <a:ea typeface="Calibri"/>
                <a:cs typeface="Calibri"/>
                <a:sym typeface="Calibri"/>
              </a:rPr>
              <a:t> Grade Classroom managing and using their Chromebooks.  What's most important to note is that these are young students seamlessly engaging with their device.  I have the same expectations for our classroom.  Let’s watch the video and then we’ll practice our own procedure.</a:t>
            </a:r>
            <a:endParaRPr b="0" i="0" sz="1200" u="none" cap="none" strike="noStrike">
              <a:solidFill>
                <a:schemeClr val="dk1"/>
              </a:solidFill>
              <a:latin typeface="Calibri"/>
              <a:ea typeface="Calibri"/>
              <a:cs typeface="Calibri"/>
              <a:sym typeface="Calibri"/>
            </a:endParaRPr>
          </a:p>
        </p:txBody>
      </p:sp>
      <p:sp>
        <p:nvSpPr>
          <p:cNvPr id="376" name="Google Shape;376;p54:notes"/>
          <p:cNvSpPr txBox="1"/>
          <p:nvPr>
            <p:ph idx="12" type="sldNum"/>
          </p:nvPr>
        </p:nvSpPr>
        <p:spPr>
          <a:xfrm>
            <a:off x="4023092" y="8917422"/>
            <a:ext cx="3077739" cy="471053"/>
          </a:xfrm>
          <a:prstGeom prst="rect">
            <a:avLst/>
          </a:prstGeom>
          <a:noFill/>
          <a:ln>
            <a:noFill/>
          </a:ln>
        </p:spPr>
        <p:txBody>
          <a:bodyPr anchorCtr="0" anchor="b" bIns="47100" lIns="94225" spcFirstLastPara="1" rIns="94225" wrap="square" tIns="471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4" name="Shape 384"/>
        <p:cNvGrpSpPr/>
        <p:nvPr/>
      </p:nvGrpSpPr>
      <p:grpSpPr>
        <a:xfrm>
          <a:off x="0" y="0"/>
          <a:ext cx="0" cy="0"/>
          <a:chOff x="0" y="0"/>
          <a:chExt cx="0" cy="0"/>
        </a:xfrm>
      </p:grpSpPr>
      <p:sp>
        <p:nvSpPr>
          <p:cNvPr id="385" name="Google Shape;385;p56:notes"/>
          <p:cNvSpPr/>
          <p:nvPr>
            <p:ph idx="2" type="sldImg"/>
          </p:nvPr>
        </p:nvSpPr>
        <p:spPr>
          <a:xfrm>
            <a:off x="735013" y="1173163"/>
            <a:ext cx="5632450" cy="31686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6" name="Google Shape;386;p56:notes"/>
          <p:cNvSpPr txBox="1"/>
          <p:nvPr>
            <p:ph idx="1" type="body"/>
          </p:nvPr>
        </p:nvSpPr>
        <p:spPr>
          <a:xfrm>
            <a:off x="710248" y="4518204"/>
            <a:ext cx="5681980" cy="3696712"/>
          </a:xfrm>
          <a:prstGeom prst="rect">
            <a:avLst/>
          </a:prstGeom>
          <a:noFill/>
          <a:ln>
            <a:noFill/>
          </a:ln>
        </p:spPr>
        <p:txBody>
          <a:bodyPr anchorCtr="0" anchor="t" bIns="47100" lIns="94225" spcFirstLastPara="1" rIns="94225" wrap="square" tIns="47100">
            <a:noAutofit/>
          </a:bodyPr>
          <a:lstStyle/>
          <a:p>
            <a:pPr indent="0" lvl="0" marL="0" marR="0" rtl="0" algn="l">
              <a:lnSpc>
                <a:spcPct val="100000"/>
              </a:lnSpc>
              <a:spcBef>
                <a:spcPts val="0"/>
              </a:spcBef>
              <a:spcAft>
                <a:spcPts val="0"/>
              </a:spcAft>
              <a:buClr>
                <a:schemeClr val="dk1"/>
              </a:buClr>
              <a:buFont typeface="Arial"/>
              <a:buNone/>
            </a:pPr>
            <a:r>
              <a:rPr b="1" i="0" lang="en-US" sz="1200" u="sng" cap="none" strike="noStrike">
                <a:solidFill>
                  <a:schemeClr val="dk1"/>
                </a:solidFill>
                <a:latin typeface="Calibri"/>
                <a:ea typeface="Calibri"/>
                <a:cs typeface="Calibri"/>
                <a:sym typeface="Calibri"/>
              </a:rPr>
              <a:t>TEACHER’S NOTES:</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Now that we’ve looked at the Chromebook, let’s shift gears and talk about Google Apps for Education.</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387" name="Google Shape;387;p56:notes"/>
          <p:cNvSpPr txBox="1"/>
          <p:nvPr>
            <p:ph idx="12" type="sldNum"/>
          </p:nvPr>
        </p:nvSpPr>
        <p:spPr>
          <a:xfrm>
            <a:off x="4023092" y="8917422"/>
            <a:ext cx="3077739" cy="471053"/>
          </a:xfrm>
          <a:prstGeom prst="rect">
            <a:avLst/>
          </a:prstGeom>
          <a:noFill/>
          <a:ln>
            <a:noFill/>
          </a:ln>
        </p:spPr>
        <p:txBody>
          <a:bodyPr anchorCtr="0" anchor="b" bIns="47100" lIns="94225" spcFirstLastPara="1" rIns="94225" wrap="square" tIns="471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2" name="Shape 392"/>
        <p:cNvGrpSpPr/>
        <p:nvPr/>
      </p:nvGrpSpPr>
      <p:grpSpPr>
        <a:xfrm>
          <a:off x="0" y="0"/>
          <a:ext cx="0" cy="0"/>
          <a:chOff x="0" y="0"/>
          <a:chExt cx="0" cy="0"/>
        </a:xfrm>
      </p:grpSpPr>
      <p:sp>
        <p:nvSpPr>
          <p:cNvPr id="393" name="Google Shape;393;p58:notes"/>
          <p:cNvSpPr/>
          <p:nvPr>
            <p:ph idx="2" type="sldImg"/>
          </p:nvPr>
        </p:nvSpPr>
        <p:spPr>
          <a:xfrm>
            <a:off x="735013" y="1173163"/>
            <a:ext cx="5632450" cy="31686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4" name="Google Shape;394;p58:notes"/>
          <p:cNvSpPr txBox="1"/>
          <p:nvPr>
            <p:ph idx="1" type="body"/>
          </p:nvPr>
        </p:nvSpPr>
        <p:spPr>
          <a:xfrm>
            <a:off x="710248" y="4518204"/>
            <a:ext cx="5681980" cy="3696712"/>
          </a:xfrm>
          <a:prstGeom prst="rect">
            <a:avLst/>
          </a:prstGeom>
          <a:noFill/>
          <a:ln>
            <a:noFill/>
          </a:ln>
        </p:spPr>
        <p:txBody>
          <a:bodyPr anchorCtr="0" anchor="t" bIns="47100" lIns="94225" spcFirstLastPara="1" rIns="94225" wrap="square" tIns="47100">
            <a:noAutofit/>
          </a:bodyPr>
          <a:lstStyle/>
          <a:p>
            <a:pPr indent="0" lvl="0" marL="0" marR="0" rtl="0" algn="l">
              <a:lnSpc>
                <a:spcPct val="100000"/>
              </a:lnSpc>
              <a:spcBef>
                <a:spcPts val="0"/>
              </a:spcBef>
              <a:spcAft>
                <a:spcPts val="0"/>
              </a:spcAft>
              <a:buClr>
                <a:schemeClr val="dk1"/>
              </a:buClr>
              <a:buFont typeface="Arial"/>
              <a:buNone/>
            </a:pPr>
            <a:r>
              <a:rPr b="1" i="0" lang="en-US" sz="1200" u="sng" cap="none" strike="noStrike">
                <a:solidFill>
                  <a:schemeClr val="dk1"/>
                </a:solidFill>
                <a:latin typeface="Calibri"/>
                <a:ea typeface="Calibri"/>
                <a:cs typeface="Calibri"/>
                <a:sym typeface="Calibri"/>
              </a:rPr>
              <a:t>TEACHER’S NOTES:</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The web browser and operating system for the Chromebook is Google Chrome.  Google Chrome is a browser that combines a minimal design with sophisticated technology to make the web faster, safer, and easier.</a:t>
            </a:r>
            <a:endParaRPr b="0" i="0" sz="1200" u="none" cap="none" strike="noStrike">
              <a:solidFill>
                <a:schemeClr val="dk1"/>
              </a:solidFill>
              <a:latin typeface="Calibri"/>
              <a:ea typeface="Calibri"/>
              <a:cs typeface="Calibri"/>
              <a:sym typeface="Calibri"/>
            </a:endParaRPr>
          </a:p>
        </p:txBody>
      </p:sp>
      <p:sp>
        <p:nvSpPr>
          <p:cNvPr id="395" name="Google Shape;395;p58:notes"/>
          <p:cNvSpPr txBox="1"/>
          <p:nvPr>
            <p:ph idx="12" type="sldNum"/>
          </p:nvPr>
        </p:nvSpPr>
        <p:spPr>
          <a:xfrm>
            <a:off x="4023092" y="8917422"/>
            <a:ext cx="3077739" cy="471053"/>
          </a:xfrm>
          <a:prstGeom prst="rect">
            <a:avLst/>
          </a:prstGeom>
          <a:noFill/>
          <a:ln>
            <a:noFill/>
          </a:ln>
        </p:spPr>
        <p:txBody>
          <a:bodyPr anchorCtr="0" anchor="b" bIns="47100" lIns="94225" spcFirstLastPara="1" rIns="94225" wrap="square" tIns="471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1" name="Shape 401"/>
        <p:cNvGrpSpPr/>
        <p:nvPr/>
      </p:nvGrpSpPr>
      <p:grpSpPr>
        <a:xfrm>
          <a:off x="0" y="0"/>
          <a:ext cx="0" cy="0"/>
          <a:chOff x="0" y="0"/>
          <a:chExt cx="0" cy="0"/>
        </a:xfrm>
      </p:grpSpPr>
      <p:sp>
        <p:nvSpPr>
          <p:cNvPr id="402" name="Google Shape;402;p60:notes"/>
          <p:cNvSpPr/>
          <p:nvPr>
            <p:ph idx="2" type="sldImg"/>
          </p:nvPr>
        </p:nvSpPr>
        <p:spPr>
          <a:xfrm>
            <a:off x="735013" y="1173163"/>
            <a:ext cx="5632450" cy="31686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3" name="Google Shape;403;p60:notes"/>
          <p:cNvSpPr txBox="1"/>
          <p:nvPr>
            <p:ph idx="1" type="body"/>
          </p:nvPr>
        </p:nvSpPr>
        <p:spPr>
          <a:xfrm>
            <a:off x="710248" y="4518204"/>
            <a:ext cx="5681980" cy="3696712"/>
          </a:xfrm>
          <a:prstGeom prst="rect">
            <a:avLst/>
          </a:prstGeom>
          <a:noFill/>
          <a:ln>
            <a:noFill/>
          </a:ln>
        </p:spPr>
        <p:txBody>
          <a:bodyPr anchorCtr="0" anchor="t" bIns="47100" lIns="94225" spcFirstLastPara="1" rIns="94225" wrap="square" tIns="47100">
            <a:noAutofit/>
          </a:bodyPr>
          <a:lstStyle/>
          <a:p>
            <a:pPr indent="0" lvl="0" marL="0" marR="0" rtl="0" algn="l">
              <a:lnSpc>
                <a:spcPct val="100000"/>
              </a:lnSpc>
              <a:spcBef>
                <a:spcPts val="0"/>
              </a:spcBef>
              <a:spcAft>
                <a:spcPts val="0"/>
              </a:spcAft>
              <a:buClr>
                <a:schemeClr val="dk1"/>
              </a:buClr>
              <a:buFont typeface="Arial"/>
              <a:buNone/>
            </a:pPr>
            <a:r>
              <a:rPr b="1" i="0" lang="en-US" sz="1200" u="sng" cap="none" strike="noStrike">
                <a:solidFill>
                  <a:schemeClr val="dk1"/>
                </a:solidFill>
                <a:latin typeface="Calibri"/>
                <a:ea typeface="Calibri"/>
                <a:cs typeface="Calibri"/>
                <a:sym typeface="Calibri"/>
              </a:rPr>
              <a:t>TEACHER’S NOTES:</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Chrome is simple, secure, fast, and syncs automatically.  Your work will follow your Google Account, not a particular device.  Therefore, no matter where you are or what device you’re working on, you work is always synced, saved, and secure.</a:t>
            </a:r>
            <a:endParaRPr b="0" i="0" sz="1200" u="none" cap="none" strike="noStrike">
              <a:solidFill>
                <a:schemeClr val="dk1"/>
              </a:solidFill>
              <a:latin typeface="Calibri"/>
              <a:ea typeface="Calibri"/>
              <a:cs typeface="Calibri"/>
              <a:sym typeface="Calibri"/>
            </a:endParaRPr>
          </a:p>
        </p:txBody>
      </p:sp>
      <p:sp>
        <p:nvSpPr>
          <p:cNvPr id="404" name="Google Shape;404;p60:notes"/>
          <p:cNvSpPr txBox="1"/>
          <p:nvPr>
            <p:ph idx="12" type="sldNum"/>
          </p:nvPr>
        </p:nvSpPr>
        <p:spPr>
          <a:xfrm>
            <a:off x="4023092" y="8917422"/>
            <a:ext cx="3077739" cy="471053"/>
          </a:xfrm>
          <a:prstGeom prst="rect">
            <a:avLst/>
          </a:prstGeom>
          <a:noFill/>
          <a:ln>
            <a:noFill/>
          </a:ln>
        </p:spPr>
        <p:txBody>
          <a:bodyPr anchorCtr="0" anchor="b" bIns="47100" lIns="94225" spcFirstLastPara="1" rIns="94225" wrap="square" tIns="471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3" name="Shape 413"/>
        <p:cNvGrpSpPr/>
        <p:nvPr/>
      </p:nvGrpSpPr>
      <p:grpSpPr>
        <a:xfrm>
          <a:off x="0" y="0"/>
          <a:ext cx="0" cy="0"/>
          <a:chOff x="0" y="0"/>
          <a:chExt cx="0" cy="0"/>
        </a:xfrm>
      </p:grpSpPr>
      <p:sp>
        <p:nvSpPr>
          <p:cNvPr id="414" name="Google Shape;414;p62:notes"/>
          <p:cNvSpPr/>
          <p:nvPr>
            <p:ph idx="2" type="sldImg"/>
          </p:nvPr>
        </p:nvSpPr>
        <p:spPr>
          <a:xfrm>
            <a:off x="735013" y="1173163"/>
            <a:ext cx="5632450" cy="31686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5" name="Google Shape;415;p62:notes"/>
          <p:cNvSpPr txBox="1"/>
          <p:nvPr>
            <p:ph idx="1" type="body"/>
          </p:nvPr>
        </p:nvSpPr>
        <p:spPr>
          <a:xfrm>
            <a:off x="710248" y="4518204"/>
            <a:ext cx="5681980" cy="3696712"/>
          </a:xfrm>
          <a:prstGeom prst="rect">
            <a:avLst/>
          </a:prstGeom>
          <a:noFill/>
          <a:ln>
            <a:noFill/>
          </a:ln>
        </p:spPr>
        <p:txBody>
          <a:bodyPr anchorCtr="0" anchor="t" bIns="47100" lIns="94225" spcFirstLastPara="1" rIns="94225" wrap="square" tIns="47100">
            <a:noAutofit/>
          </a:bodyPr>
          <a:lstStyle/>
          <a:p>
            <a:pPr indent="0" lvl="0" marL="0" marR="0" rtl="0" algn="l">
              <a:lnSpc>
                <a:spcPct val="100000"/>
              </a:lnSpc>
              <a:spcBef>
                <a:spcPts val="0"/>
              </a:spcBef>
              <a:spcAft>
                <a:spcPts val="0"/>
              </a:spcAft>
              <a:buClr>
                <a:schemeClr val="dk1"/>
              </a:buClr>
              <a:buFont typeface="Calibri"/>
              <a:buNone/>
            </a:pPr>
            <a:r>
              <a:rPr b="1" i="0" lang="en-US" sz="1200" u="sng" cap="none" strike="noStrike">
                <a:solidFill>
                  <a:schemeClr val="dk1"/>
                </a:solidFill>
                <a:latin typeface="Calibri"/>
                <a:ea typeface="Calibri"/>
                <a:cs typeface="Calibri"/>
                <a:sym typeface="Calibri"/>
              </a:rPr>
              <a:t>TEACHER’S NOTES:</a:t>
            </a:r>
            <a:endParaRPr b="1" i="1" sz="1200" u="sng"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1" lang="en-US" sz="1200" u="none" cap="none" strike="noStrike">
                <a:solidFill>
                  <a:schemeClr val="dk1"/>
                </a:solidFill>
                <a:latin typeface="Calibri"/>
                <a:ea typeface="Calibri"/>
                <a:cs typeface="Calibri"/>
                <a:sym typeface="Calibri"/>
              </a:rPr>
              <a:t>Read the slide.</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These Apps operate in Chrome.  Some of them may be familiar to you.  Next, I’ll provide you with an overview of some of the Apps available.</a:t>
            </a:r>
            <a:br>
              <a:rPr b="0" i="0" lang="en-US" sz="1200" u="none" cap="none" strike="noStrike">
                <a:solidFill>
                  <a:schemeClr val="dk1"/>
                </a:solidFill>
                <a:latin typeface="Calibri"/>
                <a:ea typeface="Calibri"/>
                <a:cs typeface="Calibri"/>
                <a:sym typeface="Calibri"/>
              </a:rPr>
            </a:br>
            <a:endParaRPr b="0" i="0" sz="1200" u="none" cap="none" strike="noStrike">
              <a:solidFill>
                <a:schemeClr val="dk1"/>
              </a:solidFill>
              <a:latin typeface="Calibri"/>
              <a:ea typeface="Calibri"/>
              <a:cs typeface="Calibri"/>
              <a:sym typeface="Calibri"/>
            </a:endParaRPr>
          </a:p>
        </p:txBody>
      </p:sp>
      <p:sp>
        <p:nvSpPr>
          <p:cNvPr id="416" name="Google Shape;416;p62:notes"/>
          <p:cNvSpPr txBox="1"/>
          <p:nvPr>
            <p:ph idx="12" type="sldNum"/>
          </p:nvPr>
        </p:nvSpPr>
        <p:spPr>
          <a:xfrm>
            <a:off x="4023092" y="8917422"/>
            <a:ext cx="3077739" cy="471053"/>
          </a:xfrm>
          <a:prstGeom prst="rect">
            <a:avLst/>
          </a:prstGeom>
          <a:noFill/>
          <a:ln>
            <a:noFill/>
          </a:ln>
        </p:spPr>
        <p:txBody>
          <a:bodyPr anchorCtr="0" anchor="b" bIns="47100" lIns="94225" spcFirstLastPara="1" rIns="94225" wrap="square" tIns="471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9" name="Shape 109"/>
        <p:cNvGrpSpPr/>
        <p:nvPr/>
      </p:nvGrpSpPr>
      <p:grpSpPr>
        <a:xfrm>
          <a:off x="0" y="0"/>
          <a:ext cx="0" cy="0"/>
          <a:chOff x="0" y="0"/>
          <a:chExt cx="0" cy="0"/>
        </a:xfrm>
      </p:grpSpPr>
      <p:sp>
        <p:nvSpPr>
          <p:cNvPr id="110" name="Google Shape;110;p9:notes"/>
          <p:cNvSpPr/>
          <p:nvPr>
            <p:ph idx="2" type="sldImg"/>
          </p:nvPr>
        </p:nvSpPr>
        <p:spPr>
          <a:xfrm>
            <a:off x="735013" y="1173163"/>
            <a:ext cx="5632450" cy="31686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1" name="Google Shape;111;p9:notes"/>
          <p:cNvSpPr txBox="1"/>
          <p:nvPr>
            <p:ph idx="1" type="body"/>
          </p:nvPr>
        </p:nvSpPr>
        <p:spPr>
          <a:xfrm>
            <a:off x="710248" y="4518204"/>
            <a:ext cx="5681980" cy="3696712"/>
          </a:xfrm>
          <a:prstGeom prst="rect">
            <a:avLst/>
          </a:prstGeom>
          <a:noFill/>
          <a:ln>
            <a:noFill/>
          </a:ln>
        </p:spPr>
        <p:txBody>
          <a:bodyPr anchorCtr="0" anchor="t" bIns="47100" lIns="94225" spcFirstLastPara="1" rIns="94225" wrap="square" tIns="47100">
            <a:noAutofit/>
          </a:bodyPr>
          <a:lstStyle/>
          <a:p>
            <a:pPr indent="0" lvl="0" marL="0" marR="0" rtl="0" algn="l">
              <a:lnSpc>
                <a:spcPct val="100000"/>
              </a:lnSpc>
              <a:spcBef>
                <a:spcPts val="0"/>
              </a:spcBef>
              <a:spcAft>
                <a:spcPts val="0"/>
              </a:spcAft>
              <a:buClr>
                <a:schemeClr val="dk1"/>
              </a:buClr>
              <a:buFont typeface="Arial"/>
              <a:buNone/>
            </a:pPr>
            <a:r>
              <a:rPr b="1" i="0" lang="en-US" sz="1200" u="sng" cap="none" strike="noStrike">
                <a:solidFill>
                  <a:schemeClr val="dk1"/>
                </a:solidFill>
                <a:latin typeface="Calibri"/>
                <a:ea typeface="Calibri"/>
                <a:cs typeface="Calibri"/>
                <a:sym typeface="Calibri"/>
              </a:rPr>
              <a:t>TEACHER’S NOTES:</a:t>
            </a:r>
            <a:endParaRPr/>
          </a:p>
          <a:p>
            <a:pPr indent="0" lvl="0" marL="0" marR="0" rtl="0" algn="l">
              <a:spcBef>
                <a:spcPts val="0"/>
              </a:spcBef>
              <a:spcAft>
                <a:spcPts val="0"/>
              </a:spcAft>
              <a:buNone/>
            </a:pPr>
            <a:r>
              <a:rPr b="0" i="1" lang="en-US" sz="1200" u="none" cap="none" strike="noStrike">
                <a:solidFill>
                  <a:schemeClr val="dk1"/>
                </a:solidFill>
                <a:latin typeface="Calibri"/>
                <a:ea typeface="Calibri"/>
                <a:cs typeface="Calibri"/>
                <a:sym typeface="Calibri"/>
              </a:rPr>
              <a:t>Ask a student to read the Overarching Goal. </a:t>
            </a:r>
            <a:endParaRPr b="0" i="1"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Our district has made an enormous commitment and employees are working diligently every day to ensure that we are able to engage in a technology-rich environment.  </a:t>
            </a:r>
            <a:endParaRPr b="0" i="0" sz="1200" u="none" cap="none" strike="noStrike">
              <a:solidFill>
                <a:schemeClr val="dk1"/>
              </a:solidFill>
              <a:latin typeface="Calibri"/>
              <a:ea typeface="Calibri"/>
              <a:cs typeface="Calibri"/>
              <a:sym typeface="Calibri"/>
            </a:endParaRPr>
          </a:p>
        </p:txBody>
      </p:sp>
      <p:sp>
        <p:nvSpPr>
          <p:cNvPr id="112" name="Google Shape;112;p9:notes"/>
          <p:cNvSpPr txBox="1"/>
          <p:nvPr>
            <p:ph idx="12" type="sldNum"/>
          </p:nvPr>
        </p:nvSpPr>
        <p:spPr>
          <a:xfrm>
            <a:off x="4023092" y="8917422"/>
            <a:ext cx="3077739" cy="471053"/>
          </a:xfrm>
          <a:prstGeom prst="rect">
            <a:avLst/>
          </a:prstGeom>
          <a:noFill/>
          <a:ln>
            <a:noFill/>
          </a:ln>
        </p:spPr>
        <p:txBody>
          <a:bodyPr anchorCtr="0" anchor="b" bIns="47100" lIns="94225" spcFirstLastPara="1" rIns="94225" wrap="square" tIns="471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3" name="Shape 423"/>
        <p:cNvGrpSpPr/>
        <p:nvPr/>
      </p:nvGrpSpPr>
      <p:grpSpPr>
        <a:xfrm>
          <a:off x="0" y="0"/>
          <a:ext cx="0" cy="0"/>
          <a:chOff x="0" y="0"/>
          <a:chExt cx="0" cy="0"/>
        </a:xfrm>
      </p:grpSpPr>
      <p:sp>
        <p:nvSpPr>
          <p:cNvPr id="424" name="Google Shape;424;p64:notes"/>
          <p:cNvSpPr/>
          <p:nvPr>
            <p:ph idx="2" type="sldImg"/>
          </p:nvPr>
        </p:nvSpPr>
        <p:spPr>
          <a:xfrm>
            <a:off x="735013" y="1173163"/>
            <a:ext cx="5632450" cy="31686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5" name="Google Shape;425;p64:notes"/>
          <p:cNvSpPr txBox="1"/>
          <p:nvPr>
            <p:ph idx="1" type="body"/>
          </p:nvPr>
        </p:nvSpPr>
        <p:spPr>
          <a:xfrm>
            <a:off x="710248" y="4518204"/>
            <a:ext cx="5681980" cy="3696712"/>
          </a:xfrm>
          <a:prstGeom prst="rect">
            <a:avLst/>
          </a:prstGeom>
          <a:noFill/>
          <a:ln>
            <a:noFill/>
          </a:ln>
        </p:spPr>
        <p:txBody>
          <a:bodyPr anchorCtr="0" anchor="t" bIns="47100" lIns="94225" spcFirstLastPara="1" rIns="94225" wrap="square" tIns="47100">
            <a:noAutofit/>
          </a:bodyPr>
          <a:lstStyle/>
          <a:p>
            <a:pPr indent="0" lvl="0" marL="0" marR="0" rtl="0" algn="l">
              <a:lnSpc>
                <a:spcPct val="100000"/>
              </a:lnSpc>
              <a:spcBef>
                <a:spcPts val="0"/>
              </a:spcBef>
              <a:spcAft>
                <a:spcPts val="0"/>
              </a:spcAft>
              <a:buClr>
                <a:schemeClr val="dk1"/>
              </a:buClr>
              <a:buFont typeface="Calibri"/>
              <a:buNone/>
            </a:pPr>
            <a:r>
              <a:rPr b="1" i="0" lang="en-US" sz="1200" u="sng" cap="none" strike="noStrike">
                <a:solidFill>
                  <a:schemeClr val="dk1"/>
                </a:solidFill>
                <a:latin typeface="Calibri"/>
                <a:ea typeface="Calibri"/>
                <a:cs typeface="Calibri"/>
                <a:sym typeface="Calibri"/>
              </a:rPr>
              <a:t>TEACHER’S NOTES:</a:t>
            </a:r>
            <a:endParaRPr/>
          </a:p>
          <a:p>
            <a:pPr indent="0" lvl="0" marL="0" marR="0" rtl="0" algn="l">
              <a:lnSpc>
                <a:spcPct val="100000"/>
              </a:lnSpc>
              <a:spcBef>
                <a:spcPts val="0"/>
              </a:spcBef>
              <a:spcAft>
                <a:spcPts val="0"/>
              </a:spcAft>
              <a:buClr>
                <a:schemeClr val="dk1"/>
              </a:buClr>
              <a:buFont typeface="Calibri"/>
              <a:buNone/>
            </a:pPr>
            <a:r>
              <a:rPr b="0" i="1" lang="en-US" sz="1200" u="none" cap="none" strike="noStrike">
                <a:solidFill>
                  <a:schemeClr val="dk1"/>
                </a:solidFill>
                <a:latin typeface="Calibri"/>
                <a:ea typeface="Calibri"/>
                <a:cs typeface="Calibri"/>
                <a:sym typeface="Calibri"/>
              </a:rPr>
              <a:t>Find out how many of these apps your students are familiar with.  </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There are many, many apps available through google to enhance lessons and use as tools.  We will briefly discuss a few of those apps today.</a:t>
            </a:r>
            <a:endParaRPr/>
          </a:p>
        </p:txBody>
      </p:sp>
      <p:sp>
        <p:nvSpPr>
          <p:cNvPr id="426" name="Google Shape;426;p64:notes"/>
          <p:cNvSpPr txBox="1"/>
          <p:nvPr>
            <p:ph idx="12" type="sldNum"/>
          </p:nvPr>
        </p:nvSpPr>
        <p:spPr>
          <a:xfrm>
            <a:off x="4023092" y="8917422"/>
            <a:ext cx="3077739" cy="471053"/>
          </a:xfrm>
          <a:prstGeom prst="rect">
            <a:avLst/>
          </a:prstGeom>
          <a:noFill/>
          <a:ln>
            <a:noFill/>
          </a:ln>
        </p:spPr>
        <p:txBody>
          <a:bodyPr anchorCtr="0" anchor="b" bIns="47100" lIns="94225" spcFirstLastPara="1" rIns="94225" wrap="square" tIns="471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2" name="Shape 432"/>
        <p:cNvGrpSpPr/>
        <p:nvPr/>
      </p:nvGrpSpPr>
      <p:grpSpPr>
        <a:xfrm>
          <a:off x="0" y="0"/>
          <a:ext cx="0" cy="0"/>
          <a:chOff x="0" y="0"/>
          <a:chExt cx="0" cy="0"/>
        </a:xfrm>
      </p:grpSpPr>
      <p:sp>
        <p:nvSpPr>
          <p:cNvPr id="433" name="Google Shape;433;p66:notes"/>
          <p:cNvSpPr/>
          <p:nvPr>
            <p:ph idx="2" type="sldImg"/>
          </p:nvPr>
        </p:nvSpPr>
        <p:spPr>
          <a:xfrm>
            <a:off x="735013" y="1173163"/>
            <a:ext cx="5632450" cy="31686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4" name="Google Shape;434;p66:notes"/>
          <p:cNvSpPr txBox="1"/>
          <p:nvPr>
            <p:ph idx="1" type="body"/>
          </p:nvPr>
        </p:nvSpPr>
        <p:spPr>
          <a:xfrm>
            <a:off x="710248" y="4518204"/>
            <a:ext cx="5681980" cy="3696712"/>
          </a:xfrm>
          <a:prstGeom prst="rect">
            <a:avLst/>
          </a:prstGeom>
          <a:noFill/>
          <a:ln>
            <a:noFill/>
          </a:ln>
        </p:spPr>
        <p:txBody>
          <a:bodyPr anchorCtr="0" anchor="t" bIns="47100" lIns="94225" spcFirstLastPara="1" rIns="94225" wrap="square" tIns="47100">
            <a:noAutofit/>
          </a:bodyPr>
          <a:lstStyle/>
          <a:p>
            <a:pPr indent="0" lvl="0" marL="0" marR="0" rtl="0" algn="l">
              <a:lnSpc>
                <a:spcPct val="100000"/>
              </a:lnSpc>
              <a:spcBef>
                <a:spcPts val="0"/>
              </a:spcBef>
              <a:spcAft>
                <a:spcPts val="0"/>
              </a:spcAft>
              <a:buClr>
                <a:schemeClr val="dk1"/>
              </a:buClr>
              <a:buFont typeface="Calibri"/>
              <a:buNone/>
            </a:pPr>
            <a:r>
              <a:rPr b="1" i="0" lang="en-US" sz="1200" u="sng" cap="none" strike="noStrike">
                <a:solidFill>
                  <a:schemeClr val="dk1"/>
                </a:solidFill>
                <a:latin typeface="Calibri"/>
                <a:ea typeface="Calibri"/>
                <a:cs typeface="Calibri"/>
                <a:sym typeface="Calibri"/>
              </a:rPr>
              <a:t>TEACHER’S NOTES:</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A major benefit of the Google Apps for Education Account is the unlimited storage capacity of Google Drive and access to Google Classroom, which is only available with a GAFE Account.</a:t>
            </a:r>
            <a:br>
              <a:rPr b="0" i="0" lang="en-US" sz="1200" u="none" cap="none" strike="noStrike">
                <a:solidFill>
                  <a:schemeClr val="dk1"/>
                </a:solidFill>
                <a:latin typeface="Calibri"/>
                <a:ea typeface="Calibri"/>
                <a:cs typeface="Calibri"/>
                <a:sym typeface="Calibri"/>
              </a:rPr>
            </a:br>
            <a:endParaRPr b="0" i="0" sz="1200" u="none" cap="none" strike="noStrike">
              <a:solidFill>
                <a:schemeClr val="dk1"/>
              </a:solidFill>
              <a:latin typeface="Calibri"/>
              <a:ea typeface="Calibri"/>
              <a:cs typeface="Calibri"/>
              <a:sym typeface="Calibri"/>
            </a:endParaRPr>
          </a:p>
        </p:txBody>
      </p:sp>
      <p:sp>
        <p:nvSpPr>
          <p:cNvPr id="435" name="Google Shape;435;p66:notes"/>
          <p:cNvSpPr txBox="1"/>
          <p:nvPr>
            <p:ph idx="12" type="sldNum"/>
          </p:nvPr>
        </p:nvSpPr>
        <p:spPr>
          <a:xfrm>
            <a:off x="4023092" y="8917422"/>
            <a:ext cx="3077739" cy="471053"/>
          </a:xfrm>
          <a:prstGeom prst="rect">
            <a:avLst/>
          </a:prstGeom>
          <a:noFill/>
          <a:ln>
            <a:noFill/>
          </a:ln>
        </p:spPr>
        <p:txBody>
          <a:bodyPr anchorCtr="0" anchor="b" bIns="47100" lIns="94225" spcFirstLastPara="1" rIns="94225" wrap="square" tIns="471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1" name="Shape 441"/>
        <p:cNvGrpSpPr/>
        <p:nvPr/>
      </p:nvGrpSpPr>
      <p:grpSpPr>
        <a:xfrm>
          <a:off x="0" y="0"/>
          <a:ext cx="0" cy="0"/>
          <a:chOff x="0" y="0"/>
          <a:chExt cx="0" cy="0"/>
        </a:xfrm>
      </p:grpSpPr>
      <p:sp>
        <p:nvSpPr>
          <p:cNvPr id="442" name="Google Shape;442;p68:notes"/>
          <p:cNvSpPr/>
          <p:nvPr>
            <p:ph idx="2" type="sldImg"/>
          </p:nvPr>
        </p:nvSpPr>
        <p:spPr>
          <a:xfrm>
            <a:off x="735013" y="1173163"/>
            <a:ext cx="5632450" cy="31686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3" name="Google Shape;443;p68:notes"/>
          <p:cNvSpPr txBox="1"/>
          <p:nvPr>
            <p:ph idx="1" type="body"/>
          </p:nvPr>
        </p:nvSpPr>
        <p:spPr>
          <a:xfrm>
            <a:off x="710248" y="4518204"/>
            <a:ext cx="5681980" cy="3696712"/>
          </a:xfrm>
          <a:prstGeom prst="rect">
            <a:avLst/>
          </a:prstGeom>
          <a:noFill/>
          <a:ln>
            <a:noFill/>
          </a:ln>
        </p:spPr>
        <p:txBody>
          <a:bodyPr anchorCtr="0" anchor="t" bIns="47100" lIns="94225" spcFirstLastPara="1" rIns="94225" wrap="square" tIns="47100">
            <a:noAutofit/>
          </a:bodyPr>
          <a:lstStyle/>
          <a:p>
            <a:pPr indent="0" lvl="0" marL="0" marR="0" rtl="0" algn="l">
              <a:lnSpc>
                <a:spcPct val="100000"/>
              </a:lnSpc>
              <a:spcBef>
                <a:spcPts val="0"/>
              </a:spcBef>
              <a:spcAft>
                <a:spcPts val="0"/>
              </a:spcAft>
              <a:buClr>
                <a:schemeClr val="dk1"/>
              </a:buClr>
              <a:buFont typeface="Calibri"/>
              <a:buNone/>
            </a:pPr>
            <a:r>
              <a:rPr b="1" i="0" lang="en-US" sz="1200" u="sng" cap="none" strike="noStrike">
                <a:solidFill>
                  <a:schemeClr val="dk1"/>
                </a:solidFill>
                <a:latin typeface="Calibri"/>
                <a:ea typeface="Calibri"/>
                <a:cs typeface="Calibri"/>
                <a:sym typeface="Calibri"/>
              </a:rPr>
              <a:t>TEACHER’S NOTES:</a:t>
            </a:r>
            <a:endParaRPr b="1" i="1" sz="1200" u="sng"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To begin to familiarize yourself with the some of the more frequently used Google Apps, take a look at the Google Apps counterparts to the Microsoft Office programs.</a:t>
            </a:r>
            <a:br>
              <a:rPr b="0" i="0" lang="en-US" sz="1200" u="none" cap="none" strike="noStrike">
                <a:solidFill>
                  <a:schemeClr val="dk1"/>
                </a:solidFill>
                <a:latin typeface="Calibri"/>
                <a:ea typeface="Calibri"/>
                <a:cs typeface="Calibri"/>
                <a:sym typeface="Calibri"/>
              </a:rPr>
            </a:br>
            <a:endParaRPr b="0" i="0" sz="1200" u="none" cap="none" strike="noStrike">
              <a:solidFill>
                <a:schemeClr val="dk1"/>
              </a:solidFill>
              <a:latin typeface="Calibri"/>
              <a:ea typeface="Calibri"/>
              <a:cs typeface="Calibri"/>
              <a:sym typeface="Calibri"/>
            </a:endParaRPr>
          </a:p>
        </p:txBody>
      </p:sp>
      <p:sp>
        <p:nvSpPr>
          <p:cNvPr id="444" name="Google Shape;444;p68:notes"/>
          <p:cNvSpPr txBox="1"/>
          <p:nvPr>
            <p:ph idx="12" type="sldNum"/>
          </p:nvPr>
        </p:nvSpPr>
        <p:spPr>
          <a:xfrm>
            <a:off x="4023092" y="8917422"/>
            <a:ext cx="3077739" cy="471053"/>
          </a:xfrm>
          <a:prstGeom prst="rect">
            <a:avLst/>
          </a:prstGeom>
          <a:noFill/>
          <a:ln>
            <a:noFill/>
          </a:ln>
        </p:spPr>
        <p:txBody>
          <a:bodyPr anchorCtr="0" anchor="b" bIns="47100" lIns="94225" spcFirstLastPara="1" rIns="94225" wrap="square" tIns="471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0" name="Shape 450"/>
        <p:cNvGrpSpPr/>
        <p:nvPr/>
      </p:nvGrpSpPr>
      <p:grpSpPr>
        <a:xfrm>
          <a:off x="0" y="0"/>
          <a:ext cx="0" cy="0"/>
          <a:chOff x="0" y="0"/>
          <a:chExt cx="0" cy="0"/>
        </a:xfrm>
      </p:grpSpPr>
      <p:sp>
        <p:nvSpPr>
          <p:cNvPr id="451" name="Google Shape;451;p70:notes"/>
          <p:cNvSpPr/>
          <p:nvPr>
            <p:ph idx="2" type="sldImg"/>
          </p:nvPr>
        </p:nvSpPr>
        <p:spPr>
          <a:xfrm>
            <a:off x="735013" y="1173163"/>
            <a:ext cx="5632450" cy="31686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2" name="Google Shape;452;p70:notes"/>
          <p:cNvSpPr txBox="1"/>
          <p:nvPr>
            <p:ph idx="1" type="body"/>
          </p:nvPr>
        </p:nvSpPr>
        <p:spPr>
          <a:xfrm>
            <a:off x="710248" y="4518204"/>
            <a:ext cx="5681980" cy="3696712"/>
          </a:xfrm>
          <a:prstGeom prst="rect">
            <a:avLst/>
          </a:prstGeom>
          <a:noFill/>
          <a:ln>
            <a:noFill/>
          </a:ln>
        </p:spPr>
        <p:txBody>
          <a:bodyPr anchorCtr="0" anchor="t" bIns="47100" lIns="94225" spcFirstLastPara="1" rIns="94225" wrap="square" tIns="47100">
            <a:noAutofit/>
          </a:bodyPr>
          <a:lstStyle/>
          <a:p>
            <a:pPr indent="0" lvl="0" marL="0" marR="0" rtl="0" algn="l">
              <a:lnSpc>
                <a:spcPct val="100000"/>
              </a:lnSpc>
              <a:spcBef>
                <a:spcPts val="0"/>
              </a:spcBef>
              <a:spcAft>
                <a:spcPts val="0"/>
              </a:spcAft>
              <a:buClr>
                <a:schemeClr val="dk1"/>
              </a:buClr>
              <a:buFont typeface="Calibri"/>
              <a:buNone/>
            </a:pPr>
            <a:r>
              <a:rPr b="1" i="0" lang="en-US" sz="1200" u="sng" cap="none" strike="noStrike">
                <a:solidFill>
                  <a:schemeClr val="dk1"/>
                </a:solidFill>
                <a:latin typeface="Calibri"/>
                <a:ea typeface="Calibri"/>
                <a:cs typeface="Calibri"/>
                <a:sym typeface="Calibri"/>
              </a:rPr>
              <a:t>TEACHER’S NOTES:</a:t>
            </a:r>
            <a:endParaRPr b="1" i="1" sz="1200" u="sng"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Google Drive is similar to the hard drive on your computer.  However, with Google Apps, all your work is automatically saved to drive.  Within Drive, you also have the ability to share your files and folder by a website link or with specific individuals via EBR Google Account email addresses.  Sharing can be controlled with setting like: view only, suggest only, and full editing.</a:t>
            </a:r>
            <a:endParaRPr b="0" i="0" sz="1200" u="none" cap="none" strike="noStrike">
              <a:solidFill>
                <a:schemeClr val="dk1"/>
              </a:solidFill>
              <a:latin typeface="Calibri"/>
              <a:ea typeface="Calibri"/>
              <a:cs typeface="Calibri"/>
              <a:sym typeface="Calibri"/>
            </a:endParaRPr>
          </a:p>
        </p:txBody>
      </p:sp>
      <p:sp>
        <p:nvSpPr>
          <p:cNvPr id="453" name="Google Shape;453;p70:notes"/>
          <p:cNvSpPr txBox="1"/>
          <p:nvPr>
            <p:ph idx="12" type="sldNum"/>
          </p:nvPr>
        </p:nvSpPr>
        <p:spPr>
          <a:xfrm>
            <a:off x="4023092" y="8917422"/>
            <a:ext cx="3077739" cy="471053"/>
          </a:xfrm>
          <a:prstGeom prst="rect">
            <a:avLst/>
          </a:prstGeom>
          <a:noFill/>
          <a:ln>
            <a:noFill/>
          </a:ln>
        </p:spPr>
        <p:txBody>
          <a:bodyPr anchorCtr="0" anchor="b" bIns="47100" lIns="94225" spcFirstLastPara="1" rIns="94225" wrap="square" tIns="471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0" name="Shape 460"/>
        <p:cNvGrpSpPr/>
        <p:nvPr/>
      </p:nvGrpSpPr>
      <p:grpSpPr>
        <a:xfrm>
          <a:off x="0" y="0"/>
          <a:ext cx="0" cy="0"/>
          <a:chOff x="0" y="0"/>
          <a:chExt cx="0" cy="0"/>
        </a:xfrm>
      </p:grpSpPr>
      <p:sp>
        <p:nvSpPr>
          <p:cNvPr id="461" name="Google Shape;461;p72:notes"/>
          <p:cNvSpPr/>
          <p:nvPr>
            <p:ph idx="2" type="sldImg"/>
          </p:nvPr>
        </p:nvSpPr>
        <p:spPr>
          <a:xfrm>
            <a:off x="735013" y="1173163"/>
            <a:ext cx="5632450" cy="31686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2" name="Google Shape;462;p72:notes"/>
          <p:cNvSpPr txBox="1"/>
          <p:nvPr>
            <p:ph idx="1" type="body"/>
          </p:nvPr>
        </p:nvSpPr>
        <p:spPr>
          <a:xfrm>
            <a:off x="710248" y="4518204"/>
            <a:ext cx="5681980" cy="3696712"/>
          </a:xfrm>
          <a:prstGeom prst="rect">
            <a:avLst/>
          </a:prstGeom>
          <a:noFill/>
          <a:ln>
            <a:noFill/>
          </a:ln>
        </p:spPr>
        <p:txBody>
          <a:bodyPr anchorCtr="0" anchor="t" bIns="47100" lIns="94225" spcFirstLastPara="1" rIns="94225" wrap="square" tIns="47100">
            <a:noAutofit/>
          </a:bodyPr>
          <a:lstStyle/>
          <a:p>
            <a:pPr indent="0" lvl="0" marL="0" marR="0" rtl="0" algn="l">
              <a:lnSpc>
                <a:spcPct val="100000"/>
              </a:lnSpc>
              <a:spcBef>
                <a:spcPts val="0"/>
              </a:spcBef>
              <a:spcAft>
                <a:spcPts val="0"/>
              </a:spcAft>
              <a:buClr>
                <a:schemeClr val="dk1"/>
              </a:buClr>
              <a:buFont typeface="Calibri"/>
              <a:buNone/>
            </a:pPr>
            <a:r>
              <a:rPr b="1" i="0" lang="en-US" sz="1200" u="sng" cap="none" strike="noStrike">
                <a:solidFill>
                  <a:schemeClr val="dk1"/>
                </a:solidFill>
                <a:latin typeface="Calibri"/>
                <a:ea typeface="Calibri"/>
                <a:cs typeface="Calibri"/>
                <a:sym typeface="Calibri"/>
              </a:rPr>
              <a:t>TEACHER’S NOTES:</a:t>
            </a:r>
            <a:endParaRPr b="1" i="1" sz="1200" u="sng"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Docs is a word processor, but unlike Word it allows multiple users to collaborate in real time.  It also allows for the integration of multi-media including images, videos, websites, and other Google Apps.</a:t>
            </a:r>
            <a:br>
              <a:rPr b="0" i="0" lang="en-US" sz="1200" u="none" cap="none" strike="noStrike">
                <a:solidFill>
                  <a:schemeClr val="dk1"/>
                </a:solidFill>
                <a:latin typeface="Calibri"/>
                <a:ea typeface="Calibri"/>
                <a:cs typeface="Calibri"/>
                <a:sym typeface="Calibri"/>
              </a:rPr>
            </a:b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br>
              <a:rPr b="0" i="0" lang="en-US" sz="1200" u="none" cap="none" strike="noStrike">
                <a:solidFill>
                  <a:schemeClr val="dk1"/>
                </a:solidFill>
                <a:latin typeface="Calibri"/>
                <a:ea typeface="Calibri"/>
                <a:cs typeface="Calibri"/>
                <a:sym typeface="Calibri"/>
              </a:rPr>
            </a:br>
            <a:endParaRPr b="0" i="0" sz="1200" u="none" cap="none" strike="noStrike">
              <a:solidFill>
                <a:schemeClr val="dk1"/>
              </a:solidFill>
              <a:latin typeface="Calibri"/>
              <a:ea typeface="Calibri"/>
              <a:cs typeface="Calibri"/>
              <a:sym typeface="Calibri"/>
            </a:endParaRPr>
          </a:p>
        </p:txBody>
      </p:sp>
      <p:sp>
        <p:nvSpPr>
          <p:cNvPr id="463" name="Google Shape;463;p72:notes"/>
          <p:cNvSpPr txBox="1"/>
          <p:nvPr>
            <p:ph idx="12" type="sldNum"/>
          </p:nvPr>
        </p:nvSpPr>
        <p:spPr>
          <a:xfrm>
            <a:off x="4023092" y="8917422"/>
            <a:ext cx="3077739" cy="471053"/>
          </a:xfrm>
          <a:prstGeom prst="rect">
            <a:avLst/>
          </a:prstGeom>
          <a:noFill/>
          <a:ln>
            <a:noFill/>
          </a:ln>
        </p:spPr>
        <p:txBody>
          <a:bodyPr anchorCtr="0" anchor="b" bIns="47100" lIns="94225" spcFirstLastPara="1" rIns="94225" wrap="square" tIns="471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0" name="Shape 470"/>
        <p:cNvGrpSpPr/>
        <p:nvPr/>
      </p:nvGrpSpPr>
      <p:grpSpPr>
        <a:xfrm>
          <a:off x="0" y="0"/>
          <a:ext cx="0" cy="0"/>
          <a:chOff x="0" y="0"/>
          <a:chExt cx="0" cy="0"/>
        </a:xfrm>
      </p:grpSpPr>
      <p:sp>
        <p:nvSpPr>
          <p:cNvPr id="471" name="Google Shape;471;p74:notes"/>
          <p:cNvSpPr/>
          <p:nvPr>
            <p:ph idx="2" type="sldImg"/>
          </p:nvPr>
        </p:nvSpPr>
        <p:spPr>
          <a:xfrm>
            <a:off x="735013" y="1173163"/>
            <a:ext cx="5632450" cy="31686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2" name="Google Shape;472;p74:notes"/>
          <p:cNvSpPr txBox="1"/>
          <p:nvPr>
            <p:ph idx="1" type="body"/>
          </p:nvPr>
        </p:nvSpPr>
        <p:spPr>
          <a:xfrm>
            <a:off x="710248" y="4518204"/>
            <a:ext cx="5681980" cy="3696712"/>
          </a:xfrm>
          <a:prstGeom prst="rect">
            <a:avLst/>
          </a:prstGeom>
          <a:noFill/>
          <a:ln>
            <a:noFill/>
          </a:ln>
        </p:spPr>
        <p:txBody>
          <a:bodyPr anchorCtr="0" anchor="t" bIns="47100" lIns="94225" spcFirstLastPara="1" rIns="94225" wrap="square" tIns="47100">
            <a:noAutofit/>
          </a:bodyPr>
          <a:lstStyle/>
          <a:p>
            <a:pPr indent="0" lvl="0" marL="0" marR="0" rtl="0" algn="l">
              <a:spcBef>
                <a:spcPts val="0"/>
              </a:spcBef>
              <a:spcAft>
                <a:spcPts val="0"/>
              </a:spcAft>
              <a:buNone/>
            </a:pPr>
            <a:r>
              <a:rPr b="1" i="0" lang="en-US" sz="1200" u="sng" cap="none" strike="noStrike">
                <a:solidFill>
                  <a:schemeClr val="dk1"/>
                </a:solidFill>
                <a:latin typeface="Calibri"/>
                <a:ea typeface="Calibri"/>
                <a:cs typeface="Calibri"/>
                <a:sym typeface="Calibri"/>
              </a:rPr>
              <a:t>TEACHER’S NOTES:</a:t>
            </a:r>
            <a:endParaRPr/>
          </a:p>
          <a:p>
            <a:pPr indent="0" lvl="0" marL="0" marR="0" rtl="0" algn="l">
              <a:spcBef>
                <a:spcPts val="0"/>
              </a:spcBef>
              <a:spcAft>
                <a:spcPts val="0"/>
              </a:spcAft>
              <a:buNone/>
            </a:pPr>
            <a:r>
              <a:rPr b="0" i="1" lang="en-US" sz="1200" u="none" cap="none" strike="noStrike">
                <a:solidFill>
                  <a:schemeClr val="dk1"/>
                </a:solidFill>
                <a:latin typeface="Calibri"/>
                <a:ea typeface="Calibri"/>
                <a:cs typeface="Calibri"/>
                <a:sym typeface="Calibri"/>
              </a:rPr>
              <a:t>Show your students the tutorial.</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Watch the video closely. After the video, I'll present you with a Google Doc Challenge to complete.</a:t>
            </a:r>
            <a:endParaRPr/>
          </a:p>
        </p:txBody>
      </p:sp>
      <p:sp>
        <p:nvSpPr>
          <p:cNvPr id="473" name="Google Shape;473;p74:notes"/>
          <p:cNvSpPr txBox="1"/>
          <p:nvPr>
            <p:ph idx="12" type="sldNum"/>
          </p:nvPr>
        </p:nvSpPr>
        <p:spPr>
          <a:xfrm>
            <a:off x="4023092" y="8917422"/>
            <a:ext cx="3077739" cy="471053"/>
          </a:xfrm>
          <a:prstGeom prst="rect">
            <a:avLst/>
          </a:prstGeom>
          <a:noFill/>
          <a:ln>
            <a:noFill/>
          </a:ln>
        </p:spPr>
        <p:txBody>
          <a:bodyPr anchorCtr="0" anchor="b" bIns="47100" lIns="94225" spcFirstLastPara="1" rIns="94225" wrap="square" tIns="471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0" name="Shape 480"/>
        <p:cNvGrpSpPr/>
        <p:nvPr/>
      </p:nvGrpSpPr>
      <p:grpSpPr>
        <a:xfrm>
          <a:off x="0" y="0"/>
          <a:ext cx="0" cy="0"/>
          <a:chOff x="0" y="0"/>
          <a:chExt cx="0" cy="0"/>
        </a:xfrm>
      </p:grpSpPr>
      <p:sp>
        <p:nvSpPr>
          <p:cNvPr id="481" name="Google Shape;481;p76:notes"/>
          <p:cNvSpPr/>
          <p:nvPr>
            <p:ph idx="2" type="sldImg"/>
          </p:nvPr>
        </p:nvSpPr>
        <p:spPr>
          <a:xfrm>
            <a:off x="735013" y="1173163"/>
            <a:ext cx="5632450" cy="31686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2" name="Google Shape;482;p76:notes"/>
          <p:cNvSpPr txBox="1"/>
          <p:nvPr>
            <p:ph idx="1" type="body"/>
          </p:nvPr>
        </p:nvSpPr>
        <p:spPr>
          <a:xfrm>
            <a:off x="710248" y="4518204"/>
            <a:ext cx="5681980" cy="3696712"/>
          </a:xfrm>
          <a:prstGeom prst="rect">
            <a:avLst/>
          </a:prstGeom>
          <a:noFill/>
          <a:ln>
            <a:noFill/>
          </a:ln>
        </p:spPr>
        <p:txBody>
          <a:bodyPr anchorCtr="0" anchor="t" bIns="47100" lIns="94225" spcFirstLastPara="1" rIns="94225" wrap="square" tIns="47100">
            <a:noAutofit/>
          </a:bodyPr>
          <a:lstStyle/>
          <a:p>
            <a:pPr indent="0" lvl="0" marL="0" marR="0" rtl="0" algn="l">
              <a:spcBef>
                <a:spcPts val="0"/>
              </a:spcBef>
              <a:spcAft>
                <a:spcPts val="0"/>
              </a:spcAft>
              <a:buNone/>
            </a:pPr>
            <a:r>
              <a:rPr b="1" i="0" lang="en-US" sz="1200" u="sng" cap="none" strike="noStrike">
                <a:solidFill>
                  <a:schemeClr val="dk1"/>
                </a:solidFill>
                <a:latin typeface="Calibri"/>
                <a:ea typeface="Calibri"/>
                <a:cs typeface="Calibri"/>
                <a:sym typeface="Calibri"/>
              </a:rPr>
              <a:t>TEACHER’S NOTES:</a:t>
            </a:r>
            <a:endParaRPr/>
          </a:p>
          <a:p>
            <a:pPr indent="0" lvl="0" marL="0" marR="0" rtl="0" algn="l">
              <a:spcBef>
                <a:spcPts val="0"/>
              </a:spcBef>
              <a:spcAft>
                <a:spcPts val="0"/>
              </a:spcAft>
              <a:buNone/>
            </a:pPr>
            <a:r>
              <a:rPr b="0" i="1" lang="en-US" sz="1200" u="none" cap="none" strike="noStrike">
                <a:solidFill>
                  <a:schemeClr val="dk1"/>
                </a:solidFill>
                <a:latin typeface="Calibri"/>
                <a:ea typeface="Calibri"/>
                <a:cs typeface="Calibri"/>
                <a:sym typeface="Calibri"/>
              </a:rPr>
              <a:t>Walk through the challenge with your students. Students will need a partner.</a:t>
            </a:r>
            <a:endParaRPr/>
          </a:p>
        </p:txBody>
      </p:sp>
      <p:sp>
        <p:nvSpPr>
          <p:cNvPr id="483" name="Google Shape;483;p76:notes"/>
          <p:cNvSpPr txBox="1"/>
          <p:nvPr>
            <p:ph idx="12" type="sldNum"/>
          </p:nvPr>
        </p:nvSpPr>
        <p:spPr>
          <a:xfrm>
            <a:off x="4023092" y="8917422"/>
            <a:ext cx="3077739" cy="471053"/>
          </a:xfrm>
          <a:prstGeom prst="rect">
            <a:avLst/>
          </a:prstGeom>
          <a:noFill/>
          <a:ln>
            <a:noFill/>
          </a:ln>
        </p:spPr>
        <p:txBody>
          <a:bodyPr anchorCtr="0" anchor="b" bIns="47100" lIns="94225" spcFirstLastPara="1" rIns="94225" wrap="square" tIns="471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9" name="Shape 489"/>
        <p:cNvGrpSpPr/>
        <p:nvPr/>
      </p:nvGrpSpPr>
      <p:grpSpPr>
        <a:xfrm>
          <a:off x="0" y="0"/>
          <a:ext cx="0" cy="0"/>
          <a:chOff x="0" y="0"/>
          <a:chExt cx="0" cy="0"/>
        </a:xfrm>
      </p:grpSpPr>
      <p:sp>
        <p:nvSpPr>
          <p:cNvPr id="490" name="Google Shape;490;p78:notes"/>
          <p:cNvSpPr/>
          <p:nvPr>
            <p:ph idx="2" type="sldImg"/>
          </p:nvPr>
        </p:nvSpPr>
        <p:spPr>
          <a:xfrm>
            <a:off x="735013" y="1173163"/>
            <a:ext cx="5632450" cy="31686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1" name="Google Shape;491;p78:notes"/>
          <p:cNvSpPr txBox="1"/>
          <p:nvPr>
            <p:ph idx="1" type="body"/>
          </p:nvPr>
        </p:nvSpPr>
        <p:spPr>
          <a:xfrm>
            <a:off x="710248" y="4518204"/>
            <a:ext cx="5681980" cy="3696712"/>
          </a:xfrm>
          <a:prstGeom prst="rect">
            <a:avLst/>
          </a:prstGeom>
          <a:noFill/>
          <a:ln>
            <a:noFill/>
          </a:ln>
        </p:spPr>
        <p:txBody>
          <a:bodyPr anchorCtr="0" anchor="t" bIns="47100" lIns="94225" spcFirstLastPara="1" rIns="94225" wrap="square" tIns="47100">
            <a:noAutofit/>
          </a:bodyPr>
          <a:lstStyle/>
          <a:p>
            <a:pPr indent="0" lvl="0" marL="0" marR="0" rtl="0" algn="l">
              <a:lnSpc>
                <a:spcPct val="100000"/>
              </a:lnSpc>
              <a:spcBef>
                <a:spcPts val="0"/>
              </a:spcBef>
              <a:spcAft>
                <a:spcPts val="0"/>
              </a:spcAft>
              <a:buClr>
                <a:schemeClr val="dk1"/>
              </a:buClr>
              <a:buFont typeface="Calibri"/>
              <a:buNone/>
            </a:pPr>
            <a:r>
              <a:rPr b="1" i="0" lang="en-US" sz="1200" u="sng" cap="none" strike="noStrike">
                <a:solidFill>
                  <a:schemeClr val="dk1"/>
                </a:solidFill>
                <a:latin typeface="Calibri"/>
                <a:ea typeface="Calibri"/>
                <a:cs typeface="Calibri"/>
                <a:sym typeface="Calibri"/>
              </a:rPr>
              <a:t>TEACHER’S NOTES:</a:t>
            </a:r>
            <a:endParaRPr b="1" i="1" sz="1200" u="sng"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Forms are easily built and sent.  All your Forms data can be populated in Sheets.</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br>
              <a:rPr b="0" i="0" lang="en-US" sz="1200" u="none" cap="none" strike="noStrike">
                <a:solidFill>
                  <a:schemeClr val="dk1"/>
                </a:solidFill>
                <a:latin typeface="Calibri"/>
                <a:ea typeface="Calibri"/>
                <a:cs typeface="Calibri"/>
                <a:sym typeface="Calibri"/>
              </a:rPr>
            </a:br>
            <a:endParaRPr b="0" i="0" sz="1200" u="none" cap="none" strike="noStrike">
              <a:solidFill>
                <a:schemeClr val="dk1"/>
              </a:solidFill>
              <a:latin typeface="Calibri"/>
              <a:ea typeface="Calibri"/>
              <a:cs typeface="Calibri"/>
              <a:sym typeface="Calibri"/>
            </a:endParaRPr>
          </a:p>
        </p:txBody>
      </p:sp>
      <p:sp>
        <p:nvSpPr>
          <p:cNvPr id="492" name="Google Shape;492;p78:notes"/>
          <p:cNvSpPr txBox="1"/>
          <p:nvPr>
            <p:ph idx="12" type="sldNum"/>
          </p:nvPr>
        </p:nvSpPr>
        <p:spPr>
          <a:xfrm>
            <a:off x="4023092" y="8917422"/>
            <a:ext cx="3077739" cy="471053"/>
          </a:xfrm>
          <a:prstGeom prst="rect">
            <a:avLst/>
          </a:prstGeom>
          <a:noFill/>
          <a:ln>
            <a:noFill/>
          </a:ln>
        </p:spPr>
        <p:txBody>
          <a:bodyPr anchorCtr="0" anchor="b" bIns="47100" lIns="94225" spcFirstLastPara="1" rIns="94225" wrap="square" tIns="471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9" name="Shape 499"/>
        <p:cNvGrpSpPr/>
        <p:nvPr/>
      </p:nvGrpSpPr>
      <p:grpSpPr>
        <a:xfrm>
          <a:off x="0" y="0"/>
          <a:ext cx="0" cy="0"/>
          <a:chOff x="0" y="0"/>
          <a:chExt cx="0" cy="0"/>
        </a:xfrm>
      </p:grpSpPr>
      <p:sp>
        <p:nvSpPr>
          <p:cNvPr id="500" name="Google Shape;500;p80:notes"/>
          <p:cNvSpPr/>
          <p:nvPr>
            <p:ph idx="2" type="sldImg"/>
          </p:nvPr>
        </p:nvSpPr>
        <p:spPr>
          <a:xfrm>
            <a:off x="735013" y="1173163"/>
            <a:ext cx="5632450" cy="31686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1" name="Google Shape;501;p80:notes"/>
          <p:cNvSpPr txBox="1"/>
          <p:nvPr>
            <p:ph idx="1" type="body"/>
          </p:nvPr>
        </p:nvSpPr>
        <p:spPr>
          <a:xfrm>
            <a:off x="710248" y="4518204"/>
            <a:ext cx="5681980" cy="3696712"/>
          </a:xfrm>
          <a:prstGeom prst="rect">
            <a:avLst/>
          </a:prstGeom>
          <a:noFill/>
          <a:ln>
            <a:noFill/>
          </a:ln>
        </p:spPr>
        <p:txBody>
          <a:bodyPr anchorCtr="0" anchor="t" bIns="47100" lIns="94225" spcFirstLastPara="1" rIns="94225" wrap="square" tIns="47100">
            <a:noAutofit/>
          </a:bodyPr>
          <a:lstStyle/>
          <a:p>
            <a:pPr indent="0" lvl="0" marL="0" marR="0" rtl="0" algn="l">
              <a:spcBef>
                <a:spcPts val="0"/>
              </a:spcBef>
              <a:spcAft>
                <a:spcPts val="0"/>
              </a:spcAft>
              <a:buNone/>
            </a:pPr>
            <a:r>
              <a:rPr b="1" i="0" lang="en-US" sz="1200" u="sng" cap="none" strike="noStrike">
                <a:solidFill>
                  <a:schemeClr val="dk1"/>
                </a:solidFill>
                <a:latin typeface="Calibri"/>
                <a:ea typeface="Calibri"/>
                <a:cs typeface="Calibri"/>
                <a:sym typeface="Calibri"/>
              </a:rPr>
              <a:t>TEACHER’S NOTES:</a:t>
            </a:r>
            <a:endParaRPr/>
          </a:p>
          <a:p>
            <a:pPr indent="0" lvl="0" marL="0" marR="0" rtl="0" algn="l">
              <a:spcBef>
                <a:spcPts val="0"/>
              </a:spcBef>
              <a:spcAft>
                <a:spcPts val="0"/>
              </a:spcAft>
              <a:buNone/>
            </a:pPr>
            <a:r>
              <a:rPr b="0" i="1" lang="en-US" sz="1200" u="none" cap="none" strike="noStrike">
                <a:solidFill>
                  <a:schemeClr val="dk1"/>
                </a:solidFill>
                <a:latin typeface="Calibri"/>
                <a:ea typeface="Calibri"/>
                <a:cs typeface="Calibri"/>
                <a:sym typeface="Calibri"/>
              </a:rPr>
              <a:t>Show your students the tutorial.</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Watch the video closely. After the video, I'll present you with a Google Forms Challenge to complete.</a:t>
            </a:r>
            <a:endParaRPr/>
          </a:p>
        </p:txBody>
      </p:sp>
      <p:sp>
        <p:nvSpPr>
          <p:cNvPr id="502" name="Google Shape;502;p80:notes"/>
          <p:cNvSpPr txBox="1"/>
          <p:nvPr>
            <p:ph idx="12" type="sldNum"/>
          </p:nvPr>
        </p:nvSpPr>
        <p:spPr>
          <a:xfrm>
            <a:off x="4023092" y="8917422"/>
            <a:ext cx="3077739" cy="471053"/>
          </a:xfrm>
          <a:prstGeom prst="rect">
            <a:avLst/>
          </a:prstGeom>
          <a:noFill/>
          <a:ln>
            <a:noFill/>
          </a:ln>
        </p:spPr>
        <p:txBody>
          <a:bodyPr anchorCtr="0" anchor="b" bIns="47100" lIns="94225" spcFirstLastPara="1" rIns="94225" wrap="square" tIns="471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9" name="Shape 509"/>
        <p:cNvGrpSpPr/>
        <p:nvPr/>
      </p:nvGrpSpPr>
      <p:grpSpPr>
        <a:xfrm>
          <a:off x="0" y="0"/>
          <a:ext cx="0" cy="0"/>
          <a:chOff x="0" y="0"/>
          <a:chExt cx="0" cy="0"/>
        </a:xfrm>
      </p:grpSpPr>
      <p:sp>
        <p:nvSpPr>
          <p:cNvPr id="510" name="Google Shape;510;p82:notes"/>
          <p:cNvSpPr/>
          <p:nvPr>
            <p:ph idx="2" type="sldImg"/>
          </p:nvPr>
        </p:nvSpPr>
        <p:spPr>
          <a:xfrm>
            <a:off x="735013" y="1173163"/>
            <a:ext cx="5632450" cy="31686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1" name="Google Shape;511;p82:notes"/>
          <p:cNvSpPr txBox="1"/>
          <p:nvPr>
            <p:ph idx="1" type="body"/>
          </p:nvPr>
        </p:nvSpPr>
        <p:spPr>
          <a:xfrm>
            <a:off x="710248" y="4518204"/>
            <a:ext cx="5681980" cy="3696712"/>
          </a:xfrm>
          <a:prstGeom prst="rect">
            <a:avLst/>
          </a:prstGeom>
          <a:noFill/>
          <a:ln>
            <a:noFill/>
          </a:ln>
        </p:spPr>
        <p:txBody>
          <a:bodyPr anchorCtr="0" anchor="t" bIns="47100" lIns="94225" spcFirstLastPara="1" rIns="94225" wrap="square" tIns="47100">
            <a:noAutofit/>
          </a:bodyPr>
          <a:lstStyle/>
          <a:p>
            <a:pPr indent="0" lvl="0" marL="0" marR="0" rtl="0" algn="l">
              <a:spcBef>
                <a:spcPts val="0"/>
              </a:spcBef>
              <a:spcAft>
                <a:spcPts val="0"/>
              </a:spcAft>
              <a:buNone/>
            </a:pPr>
            <a:r>
              <a:rPr b="1" i="0" lang="en-US" sz="1200" u="sng" cap="none" strike="noStrike">
                <a:solidFill>
                  <a:schemeClr val="dk1"/>
                </a:solidFill>
                <a:latin typeface="Calibri"/>
                <a:ea typeface="Calibri"/>
                <a:cs typeface="Calibri"/>
                <a:sym typeface="Calibri"/>
              </a:rPr>
              <a:t>TEACHER’S NOTES:</a:t>
            </a:r>
            <a:endParaRPr/>
          </a:p>
          <a:p>
            <a:pPr indent="0" lvl="0" marL="0" marR="0" rtl="0" algn="l">
              <a:spcBef>
                <a:spcPts val="0"/>
              </a:spcBef>
              <a:spcAft>
                <a:spcPts val="0"/>
              </a:spcAft>
              <a:buNone/>
            </a:pPr>
            <a:r>
              <a:rPr b="0" i="1" lang="en-US" sz="1200" u="none" cap="none" strike="noStrike">
                <a:solidFill>
                  <a:schemeClr val="dk1"/>
                </a:solidFill>
                <a:latin typeface="Calibri"/>
                <a:ea typeface="Calibri"/>
                <a:cs typeface="Calibri"/>
                <a:sym typeface="Calibri"/>
              </a:rPr>
              <a:t>Walk through the challenge with your students.  </a:t>
            </a:r>
            <a:endParaRPr/>
          </a:p>
        </p:txBody>
      </p:sp>
      <p:sp>
        <p:nvSpPr>
          <p:cNvPr id="512" name="Google Shape;512;p82:notes"/>
          <p:cNvSpPr txBox="1"/>
          <p:nvPr>
            <p:ph idx="12" type="sldNum"/>
          </p:nvPr>
        </p:nvSpPr>
        <p:spPr>
          <a:xfrm>
            <a:off x="4023092" y="8917422"/>
            <a:ext cx="3077739" cy="471053"/>
          </a:xfrm>
          <a:prstGeom prst="rect">
            <a:avLst/>
          </a:prstGeom>
          <a:noFill/>
          <a:ln>
            <a:noFill/>
          </a:ln>
        </p:spPr>
        <p:txBody>
          <a:bodyPr anchorCtr="0" anchor="b" bIns="47100" lIns="94225" spcFirstLastPara="1" rIns="94225" wrap="square" tIns="471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2" name="Shape 122"/>
        <p:cNvGrpSpPr/>
        <p:nvPr/>
      </p:nvGrpSpPr>
      <p:grpSpPr>
        <a:xfrm>
          <a:off x="0" y="0"/>
          <a:ext cx="0" cy="0"/>
          <a:chOff x="0" y="0"/>
          <a:chExt cx="0" cy="0"/>
        </a:xfrm>
      </p:grpSpPr>
      <p:sp>
        <p:nvSpPr>
          <p:cNvPr id="123" name="Google Shape;123;p11:notes"/>
          <p:cNvSpPr/>
          <p:nvPr>
            <p:ph idx="2" type="sldImg"/>
          </p:nvPr>
        </p:nvSpPr>
        <p:spPr>
          <a:xfrm>
            <a:off x="735013" y="1173163"/>
            <a:ext cx="5632450" cy="31686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4" name="Google Shape;124;p11:notes"/>
          <p:cNvSpPr txBox="1"/>
          <p:nvPr>
            <p:ph idx="1" type="body"/>
          </p:nvPr>
        </p:nvSpPr>
        <p:spPr>
          <a:xfrm>
            <a:off x="710248" y="4518204"/>
            <a:ext cx="5681980" cy="3696712"/>
          </a:xfrm>
          <a:prstGeom prst="rect">
            <a:avLst/>
          </a:prstGeom>
          <a:noFill/>
          <a:ln>
            <a:noFill/>
          </a:ln>
        </p:spPr>
        <p:txBody>
          <a:bodyPr anchorCtr="0" anchor="t" bIns="47100" lIns="94225" spcFirstLastPara="1" rIns="94225" wrap="square" tIns="47100">
            <a:noAutofit/>
          </a:bodyPr>
          <a:lstStyle/>
          <a:p>
            <a:pPr indent="0" lvl="0" marL="0" marR="0" rtl="0" algn="l">
              <a:lnSpc>
                <a:spcPct val="100000"/>
              </a:lnSpc>
              <a:spcBef>
                <a:spcPts val="0"/>
              </a:spcBef>
              <a:spcAft>
                <a:spcPts val="0"/>
              </a:spcAft>
              <a:buClr>
                <a:schemeClr val="dk1"/>
              </a:buClr>
              <a:buFont typeface="Arial"/>
              <a:buNone/>
            </a:pPr>
            <a:r>
              <a:rPr b="1" i="0" lang="en-US" sz="1200" u="sng" cap="none" strike="noStrike">
                <a:solidFill>
                  <a:schemeClr val="dk1"/>
                </a:solidFill>
                <a:latin typeface="Calibri"/>
                <a:ea typeface="Calibri"/>
                <a:cs typeface="Calibri"/>
                <a:sym typeface="Calibri"/>
              </a:rPr>
              <a:t>TEACHER’S NOTES:</a:t>
            </a:r>
            <a:endParaRPr/>
          </a:p>
          <a:p>
            <a:pPr indent="0" lvl="0" marL="0" marR="0" rtl="0" algn="l">
              <a:spcBef>
                <a:spcPts val="0"/>
              </a:spcBef>
              <a:spcAft>
                <a:spcPts val="0"/>
              </a:spcAft>
              <a:buNone/>
            </a:pPr>
            <a:r>
              <a:rPr b="0" i="1" lang="en-US" sz="1200" u="none" cap="none" strike="noStrike">
                <a:solidFill>
                  <a:schemeClr val="dk1"/>
                </a:solidFill>
                <a:latin typeface="Calibri"/>
                <a:ea typeface="Calibri"/>
                <a:cs typeface="Calibri"/>
                <a:sym typeface="Calibri"/>
              </a:rPr>
              <a:t>Ask a student to read the Vision and another to read the Mission.</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The 1:1 Technology Integration Vision calls for advancing teaching and learning and ensuring positive academic outcomes.  That means the work we do must be meaningful and has to have a positive impact.  That will be the standard in guiding our use of the devices.  The Mission of 1:1 Technology Integration tells us, as a district, how we will get there.  </a:t>
            </a:r>
            <a:endParaRPr/>
          </a:p>
        </p:txBody>
      </p:sp>
      <p:sp>
        <p:nvSpPr>
          <p:cNvPr id="125" name="Google Shape;125;p11:notes"/>
          <p:cNvSpPr txBox="1"/>
          <p:nvPr>
            <p:ph idx="12" type="sldNum"/>
          </p:nvPr>
        </p:nvSpPr>
        <p:spPr>
          <a:xfrm>
            <a:off x="4023092" y="8917422"/>
            <a:ext cx="3077739" cy="471053"/>
          </a:xfrm>
          <a:prstGeom prst="rect">
            <a:avLst/>
          </a:prstGeom>
          <a:noFill/>
          <a:ln>
            <a:noFill/>
          </a:ln>
        </p:spPr>
        <p:txBody>
          <a:bodyPr anchorCtr="0" anchor="b" bIns="47100" lIns="94225" spcFirstLastPara="1" rIns="94225" wrap="square" tIns="471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8" name="Shape 518"/>
        <p:cNvGrpSpPr/>
        <p:nvPr/>
      </p:nvGrpSpPr>
      <p:grpSpPr>
        <a:xfrm>
          <a:off x="0" y="0"/>
          <a:ext cx="0" cy="0"/>
          <a:chOff x="0" y="0"/>
          <a:chExt cx="0" cy="0"/>
        </a:xfrm>
      </p:grpSpPr>
      <p:sp>
        <p:nvSpPr>
          <p:cNvPr id="519" name="Google Shape;519;p84:notes"/>
          <p:cNvSpPr/>
          <p:nvPr>
            <p:ph idx="2" type="sldImg"/>
          </p:nvPr>
        </p:nvSpPr>
        <p:spPr>
          <a:xfrm>
            <a:off x="735013" y="1173163"/>
            <a:ext cx="5632450" cy="31686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0" name="Google Shape;520;p84:notes"/>
          <p:cNvSpPr txBox="1"/>
          <p:nvPr>
            <p:ph idx="1" type="body"/>
          </p:nvPr>
        </p:nvSpPr>
        <p:spPr>
          <a:xfrm>
            <a:off x="710248" y="4518204"/>
            <a:ext cx="5681980" cy="3696712"/>
          </a:xfrm>
          <a:prstGeom prst="rect">
            <a:avLst/>
          </a:prstGeom>
          <a:noFill/>
          <a:ln>
            <a:noFill/>
          </a:ln>
        </p:spPr>
        <p:txBody>
          <a:bodyPr anchorCtr="0" anchor="t" bIns="47100" lIns="94225" spcFirstLastPara="1" rIns="94225" wrap="square" tIns="47100">
            <a:noAutofit/>
          </a:bodyPr>
          <a:lstStyle/>
          <a:p>
            <a:pPr indent="0" lvl="0" marL="0" marR="0" rtl="0" algn="l">
              <a:lnSpc>
                <a:spcPct val="100000"/>
              </a:lnSpc>
              <a:spcBef>
                <a:spcPts val="0"/>
              </a:spcBef>
              <a:spcAft>
                <a:spcPts val="0"/>
              </a:spcAft>
              <a:buClr>
                <a:schemeClr val="dk1"/>
              </a:buClr>
              <a:buFont typeface="Calibri"/>
              <a:buNone/>
            </a:pPr>
            <a:r>
              <a:rPr b="1" i="0" lang="en-US" sz="1200" u="sng" cap="none" strike="noStrike">
                <a:solidFill>
                  <a:schemeClr val="dk1"/>
                </a:solidFill>
                <a:latin typeface="Calibri"/>
                <a:ea typeface="Calibri"/>
                <a:cs typeface="Calibri"/>
                <a:sym typeface="Calibri"/>
              </a:rPr>
              <a:t>TEACHER’S NOTES:</a:t>
            </a:r>
            <a:endParaRPr b="1" i="1" sz="1200" u="sng"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Slides can be used to make beautiful presentations, e-books, portfolios, and more.</a:t>
            </a:r>
            <a:endParaRPr/>
          </a:p>
          <a:p>
            <a:pPr indent="0" lvl="0" marL="0" marR="0" rtl="0" algn="l">
              <a:spcBef>
                <a:spcPts val="0"/>
              </a:spcBef>
              <a:spcAft>
                <a:spcPts val="0"/>
              </a:spcAft>
              <a:buNone/>
            </a:pPr>
            <a:br>
              <a:rPr b="0" i="0" lang="en-US" sz="1200" u="none" cap="none" strike="noStrike">
                <a:solidFill>
                  <a:schemeClr val="dk1"/>
                </a:solidFill>
                <a:latin typeface="Calibri"/>
                <a:ea typeface="Calibri"/>
                <a:cs typeface="Calibri"/>
                <a:sym typeface="Calibri"/>
              </a:rPr>
            </a:br>
            <a:endParaRPr b="0" i="0" sz="1200" u="none" cap="none" strike="noStrike">
              <a:solidFill>
                <a:schemeClr val="dk1"/>
              </a:solidFill>
              <a:latin typeface="Calibri"/>
              <a:ea typeface="Calibri"/>
              <a:cs typeface="Calibri"/>
              <a:sym typeface="Calibri"/>
            </a:endParaRPr>
          </a:p>
        </p:txBody>
      </p:sp>
      <p:sp>
        <p:nvSpPr>
          <p:cNvPr id="521" name="Google Shape;521;p84:notes"/>
          <p:cNvSpPr txBox="1"/>
          <p:nvPr>
            <p:ph idx="12" type="sldNum"/>
          </p:nvPr>
        </p:nvSpPr>
        <p:spPr>
          <a:xfrm>
            <a:off x="4023092" y="8917422"/>
            <a:ext cx="3077739" cy="471053"/>
          </a:xfrm>
          <a:prstGeom prst="rect">
            <a:avLst/>
          </a:prstGeom>
          <a:noFill/>
          <a:ln>
            <a:noFill/>
          </a:ln>
        </p:spPr>
        <p:txBody>
          <a:bodyPr anchorCtr="0" anchor="b" bIns="47100" lIns="94225" spcFirstLastPara="1" rIns="94225" wrap="square" tIns="471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8" name="Shape 528"/>
        <p:cNvGrpSpPr/>
        <p:nvPr/>
      </p:nvGrpSpPr>
      <p:grpSpPr>
        <a:xfrm>
          <a:off x="0" y="0"/>
          <a:ext cx="0" cy="0"/>
          <a:chOff x="0" y="0"/>
          <a:chExt cx="0" cy="0"/>
        </a:xfrm>
      </p:grpSpPr>
      <p:sp>
        <p:nvSpPr>
          <p:cNvPr id="529" name="Google Shape;529;p86:notes"/>
          <p:cNvSpPr/>
          <p:nvPr>
            <p:ph idx="2" type="sldImg"/>
          </p:nvPr>
        </p:nvSpPr>
        <p:spPr>
          <a:xfrm>
            <a:off x="735013" y="1173163"/>
            <a:ext cx="5632450" cy="31686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0" name="Google Shape;530;p86:notes"/>
          <p:cNvSpPr txBox="1"/>
          <p:nvPr>
            <p:ph idx="1" type="body"/>
          </p:nvPr>
        </p:nvSpPr>
        <p:spPr>
          <a:xfrm>
            <a:off x="710248" y="4518204"/>
            <a:ext cx="5681980" cy="3696712"/>
          </a:xfrm>
          <a:prstGeom prst="rect">
            <a:avLst/>
          </a:prstGeom>
          <a:noFill/>
          <a:ln>
            <a:noFill/>
          </a:ln>
        </p:spPr>
        <p:txBody>
          <a:bodyPr anchorCtr="0" anchor="t" bIns="47100" lIns="94225" spcFirstLastPara="1" rIns="94225" wrap="square" tIns="47100">
            <a:noAutofit/>
          </a:bodyPr>
          <a:lstStyle/>
          <a:p>
            <a:pPr indent="0" lvl="0" marL="0" marR="0" rtl="0" algn="l">
              <a:spcBef>
                <a:spcPts val="0"/>
              </a:spcBef>
              <a:spcAft>
                <a:spcPts val="0"/>
              </a:spcAft>
              <a:buNone/>
            </a:pPr>
            <a:r>
              <a:rPr b="1" i="0" lang="en-US" sz="1200" u="sng" cap="none" strike="noStrike">
                <a:solidFill>
                  <a:schemeClr val="dk1"/>
                </a:solidFill>
                <a:latin typeface="Calibri"/>
                <a:ea typeface="Calibri"/>
                <a:cs typeface="Calibri"/>
                <a:sym typeface="Calibri"/>
              </a:rPr>
              <a:t>TEACHER’S NOTES:</a:t>
            </a:r>
            <a:endParaRPr/>
          </a:p>
          <a:p>
            <a:pPr indent="0" lvl="0" marL="0" marR="0" rtl="0" algn="l">
              <a:spcBef>
                <a:spcPts val="0"/>
              </a:spcBef>
              <a:spcAft>
                <a:spcPts val="0"/>
              </a:spcAft>
              <a:buNone/>
            </a:pPr>
            <a:r>
              <a:rPr b="0" i="1" lang="en-US" sz="1200" u="none" cap="none" strike="noStrike">
                <a:solidFill>
                  <a:schemeClr val="dk1"/>
                </a:solidFill>
                <a:latin typeface="Calibri"/>
                <a:ea typeface="Calibri"/>
                <a:cs typeface="Calibri"/>
                <a:sym typeface="Calibri"/>
              </a:rPr>
              <a:t>Show your students the tutorial.</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Watch the video closely. After the video, I'll present you with a Slides Challenge to complete.</a:t>
            </a:r>
            <a:endParaRPr/>
          </a:p>
        </p:txBody>
      </p:sp>
      <p:sp>
        <p:nvSpPr>
          <p:cNvPr id="531" name="Google Shape;531;p86:notes"/>
          <p:cNvSpPr txBox="1"/>
          <p:nvPr>
            <p:ph idx="12" type="sldNum"/>
          </p:nvPr>
        </p:nvSpPr>
        <p:spPr>
          <a:xfrm>
            <a:off x="4023092" y="8917422"/>
            <a:ext cx="3077739" cy="471053"/>
          </a:xfrm>
          <a:prstGeom prst="rect">
            <a:avLst/>
          </a:prstGeom>
          <a:noFill/>
          <a:ln>
            <a:noFill/>
          </a:ln>
        </p:spPr>
        <p:txBody>
          <a:bodyPr anchorCtr="0" anchor="b" bIns="47100" lIns="94225" spcFirstLastPara="1" rIns="94225" wrap="square" tIns="471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38" name="Shape 538"/>
        <p:cNvGrpSpPr/>
        <p:nvPr/>
      </p:nvGrpSpPr>
      <p:grpSpPr>
        <a:xfrm>
          <a:off x="0" y="0"/>
          <a:ext cx="0" cy="0"/>
          <a:chOff x="0" y="0"/>
          <a:chExt cx="0" cy="0"/>
        </a:xfrm>
      </p:grpSpPr>
      <p:sp>
        <p:nvSpPr>
          <p:cNvPr id="539" name="Google Shape;539;p88:notes"/>
          <p:cNvSpPr/>
          <p:nvPr>
            <p:ph idx="2" type="sldImg"/>
          </p:nvPr>
        </p:nvSpPr>
        <p:spPr>
          <a:xfrm>
            <a:off x="735013" y="1173163"/>
            <a:ext cx="5632450" cy="31686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0" name="Google Shape;540;p88:notes"/>
          <p:cNvSpPr txBox="1"/>
          <p:nvPr>
            <p:ph idx="1" type="body"/>
          </p:nvPr>
        </p:nvSpPr>
        <p:spPr>
          <a:xfrm>
            <a:off x="710248" y="4518204"/>
            <a:ext cx="5681980" cy="3696712"/>
          </a:xfrm>
          <a:prstGeom prst="rect">
            <a:avLst/>
          </a:prstGeom>
          <a:noFill/>
          <a:ln>
            <a:noFill/>
          </a:ln>
        </p:spPr>
        <p:txBody>
          <a:bodyPr anchorCtr="0" anchor="t" bIns="47100" lIns="94225" spcFirstLastPara="1" rIns="94225" wrap="square" tIns="47100">
            <a:noAutofit/>
          </a:bodyPr>
          <a:lstStyle/>
          <a:p>
            <a:pPr indent="0" lvl="0" marL="0" marR="0" rtl="0" algn="l">
              <a:spcBef>
                <a:spcPts val="0"/>
              </a:spcBef>
              <a:spcAft>
                <a:spcPts val="0"/>
              </a:spcAft>
              <a:buNone/>
            </a:pPr>
            <a:r>
              <a:rPr b="1" i="0" lang="en-US" sz="1200" u="sng" cap="none" strike="noStrike">
                <a:solidFill>
                  <a:schemeClr val="dk1"/>
                </a:solidFill>
                <a:latin typeface="Calibri"/>
                <a:ea typeface="Calibri"/>
                <a:cs typeface="Calibri"/>
                <a:sym typeface="Calibri"/>
              </a:rPr>
              <a:t>TEACHER’S NOTES:</a:t>
            </a:r>
            <a:endParaRPr/>
          </a:p>
          <a:p>
            <a:pPr indent="0" lvl="0" marL="0" marR="0" rtl="0" algn="l">
              <a:spcBef>
                <a:spcPts val="0"/>
              </a:spcBef>
              <a:spcAft>
                <a:spcPts val="0"/>
              </a:spcAft>
              <a:buNone/>
            </a:pPr>
            <a:r>
              <a:rPr b="0" i="1" lang="en-US" sz="1200" u="none" cap="none" strike="noStrike">
                <a:solidFill>
                  <a:schemeClr val="dk1"/>
                </a:solidFill>
                <a:latin typeface="Calibri"/>
                <a:ea typeface="Calibri"/>
                <a:cs typeface="Calibri"/>
                <a:sym typeface="Calibri"/>
              </a:rPr>
              <a:t>Walk through the challenge with your students.</a:t>
            </a:r>
            <a:endParaRPr/>
          </a:p>
        </p:txBody>
      </p:sp>
      <p:sp>
        <p:nvSpPr>
          <p:cNvPr id="541" name="Google Shape;541;p88:notes"/>
          <p:cNvSpPr txBox="1"/>
          <p:nvPr>
            <p:ph idx="12" type="sldNum"/>
          </p:nvPr>
        </p:nvSpPr>
        <p:spPr>
          <a:xfrm>
            <a:off x="4023092" y="8917422"/>
            <a:ext cx="3077739" cy="471053"/>
          </a:xfrm>
          <a:prstGeom prst="rect">
            <a:avLst/>
          </a:prstGeom>
          <a:noFill/>
          <a:ln>
            <a:noFill/>
          </a:ln>
        </p:spPr>
        <p:txBody>
          <a:bodyPr anchorCtr="0" anchor="b" bIns="47100" lIns="94225" spcFirstLastPara="1" rIns="94225" wrap="square" tIns="471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7" name="Shape 547"/>
        <p:cNvGrpSpPr/>
        <p:nvPr/>
      </p:nvGrpSpPr>
      <p:grpSpPr>
        <a:xfrm>
          <a:off x="0" y="0"/>
          <a:ext cx="0" cy="0"/>
          <a:chOff x="0" y="0"/>
          <a:chExt cx="0" cy="0"/>
        </a:xfrm>
      </p:grpSpPr>
      <p:sp>
        <p:nvSpPr>
          <p:cNvPr id="548" name="Google Shape;548;p90:notes"/>
          <p:cNvSpPr/>
          <p:nvPr>
            <p:ph idx="2" type="sldImg"/>
          </p:nvPr>
        </p:nvSpPr>
        <p:spPr>
          <a:xfrm>
            <a:off x="735013" y="1173163"/>
            <a:ext cx="5632450" cy="31686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9" name="Google Shape;549;p90:notes"/>
          <p:cNvSpPr txBox="1"/>
          <p:nvPr>
            <p:ph idx="1" type="body"/>
          </p:nvPr>
        </p:nvSpPr>
        <p:spPr>
          <a:xfrm>
            <a:off x="710248" y="4518204"/>
            <a:ext cx="5681980" cy="3696712"/>
          </a:xfrm>
          <a:prstGeom prst="rect">
            <a:avLst/>
          </a:prstGeom>
          <a:noFill/>
          <a:ln>
            <a:noFill/>
          </a:ln>
        </p:spPr>
        <p:txBody>
          <a:bodyPr anchorCtr="0" anchor="t" bIns="47100" lIns="94225" spcFirstLastPara="1" rIns="94225" wrap="square" tIns="47100">
            <a:noAutofit/>
          </a:bodyPr>
          <a:lstStyle/>
          <a:p>
            <a:pPr indent="0" lvl="0" marL="0" marR="0" rtl="0" algn="l">
              <a:lnSpc>
                <a:spcPct val="100000"/>
              </a:lnSpc>
              <a:spcBef>
                <a:spcPts val="0"/>
              </a:spcBef>
              <a:spcAft>
                <a:spcPts val="0"/>
              </a:spcAft>
              <a:buClr>
                <a:schemeClr val="dk1"/>
              </a:buClr>
              <a:buFont typeface="Calibri"/>
              <a:buNone/>
            </a:pPr>
            <a:r>
              <a:rPr b="1" i="0" lang="en-US" sz="1200" u="sng" cap="none" strike="noStrike">
                <a:solidFill>
                  <a:schemeClr val="dk1"/>
                </a:solidFill>
                <a:latin typeface="Calibri"/>
                <a:ea typeface="Calibri"/>
                <a:cs typeface="Calibri"/>
                <a:sym typeface="Calibri"/>
              </a:rPr>
              <a:t>TEACHER’S  NOTES:</a:t>
            </a:r>
            <a:endParaRPr b="1" i="1" sz="1200" u="sng"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Sheets is very similar to excel, however, like Docs, Forms, and Slides, it allows for collaboration.</a:t>
            </a:r>
            <a:br>
              <a:rPr b="0" i="0" lang="en-US" sz="1200" u="none" cap="none" strike="noStrike">
                <a:solidFill>
                  <a:schemeClr val="dk1"/>
                </a:solidFill>
                <a:latin typeface="Calibri"/>
                <a:ea typeface="Calibri"/>
                <a:cs typeface="Calibri"/>
                <a:sym typeface="Calibri"/>
              </a:rPr>
            </a:br>
            <a:endParaRPr b="0" i="0" sz="1200" u="none" cap="none" strike="noStrike">
              <a:solidFill>
                <a:schemeClr val="dk1"/>
              </a:solidFill>
              <a:latin typeface="Calibri"/>
              <a:ea typeface="Calibri"/>
              <a:cs typeface="Calibri"/>
              <a:sym typeface="Calibri"/>
            </a:endParaRPr>
          </a:p>
        </p:txBody>
      </p:sp>
      <p:sp>
        <p:nvSpPr>
          <p:cNvPr id="550" name="Google Shape;550;p90:notes"/>
          <p:cNvSpPr txBox="1"/>
          <p:nvPr>
            <p:ph idx="12" type="sldNum"/>
          </p:nvPr>
        </p:nvSpPr>
        <p:spPr>
          <a:xfrm>
            <a:off x="4023092" y="8917422"/>
            <a:ext cx="3077739" cy="471053"/>
          </a:xfrm>
          <a:prstGeom prst="rect">
            <a:avLst/>
          </a:prstGeom>
          <a:noFill/>
          <a:ln>
            <a:noFill/>
          </a:ln>
        </p:spPr>
        <p:txBody>
          <a:bodyPr anchorCtr="0" anchor="b" bIns="47100" lIns="94225" spcFirstLastPara="1" rIns="94225" wrap="square" tIns="471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7" name="Shape 557"/>
        <p:cNvGrpSpPr/>
        <p:nvPr/>
      </p:nvGrpSpPr>
      <p:grpSpPr>
        <a:xfrm>
          <a:off x="0" y="0"/>
          <a:ext cx="0" cy="0"/>
          <a:chOff x="0" y="0"/>
          <a:chExt cx="0" cy="0"/>
        </a:xfrm>
      </p:grpSpPr>
      <p:sp>
        <p:nvSpPr>
          <p:cNvPr id="558" name="Google Shape;558;p92:notes"/>
          <p:cNvSpPr/>
          <p:nvPr>
            <p:ph idx="2" type="sldImg"/>
          </p:nvPr>
        </p:nvSpPr>
        <p:spPr>
          <a:xfrm>
            <a:off x="735013" y="1173163"/>
            <a:ext cx="5632450" cy="31686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9" name="Google Shape;559;p92:notes"/>
          <p:cNvSpPr txBox="1"/>
          <p:nvPr>
            <p:ph idx="1" type="body"/>
          </p:nvPr>
        </p:nvSpPr>
        <p:spPr>
          <a:xfrm>
            <a:off x="710248" y="4518204"/>
            <a:ext cx="5681980" cy="3696712"/>
          </a:xfrm>
          <a:prstGeom prst="rect">
            <a:avLst/>
          </a:prstGeom>
          <a:noFill/>
          <a:ln>
            <a:noFill/>
          </a:ln>
        </p:spPr>
        <p:txBody>
          <a:bodyPr anchorCtr="0" anchor="t" bIns="47100" lIns="94225" spcFirstLastPara="1" rIns="94225" wrap="square" tIns="47100">
            <a:noAutofit/>
          </a:bodyPr>
          <a:lstStyle/>
          <a:p>
            <a:pPr indent="0" lvl="0" marL="0" marR="0" rtl="0" algn="l">
              <a:spcBef>
                <a:spcPts val="0"/>
              </a:spcBef>
              <a:spcAft>
                <a:spcPts val="0"/>
              </a:spcAft>
              <a:buNone/>
            </a:pPr>
            <a:r>
              <a:rPr b="1" i="0" lang="en-US" sz="1200" u="sng" cap="none" strike="noStrike">
                <a:solidFill>
                  <a:schemeClr val="dk1"/>
                </a:solidFill>
                <a:latin typeface="Calibri"/>
                <a:ea typeface="Calibri"/>
                <a:cs typeface="Calibri"/>
                <a:sym typeface="Calibri"/>
              </a:rPr>
              <a:t>TEACHER’S NOTES:</a:t>
            </a:r>
            <a:endParaRPr/>
          </a:p>
          <a:p>
            <a:pPr indent="0" lvl="0" marL="0" marR="0" rtl="0" algn="l">
              <a:spcBef>
                <a:spcPts val="0"/>
              </a:spcBef>
              <a:spcAft>
                <a:spcPts val="0"/>
              </a:spcAft>
              <a:buNone/>
            </a:pPr>
            <a:r>
              <a:rPr b="0" i="1" lang="en-US" sz="1200" u="none" cap="none" strike="noStrike">
                <a:solidFill>
                  <a:schemeClr val="dk1"/>
                </a:solidFill>
                <a:latin typeface="Calibri"/>
                <a:ea typeface="Calibri"/>
                <a:cs typeface="Calibri"/>
                <a:sym typeface="Calibri"/>
              </a:rPr>
              <a:t>Show your students the tutorial.</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Watch the video closely. After the video, I'll present you with a Sheets Challenge to complete.</a:t>
            </a:r>
            <a:endParaRPr/>
          </a:p>
        </p:txBody>
      </p:sp>
      <p:sp>
        <p:nvSpPr>
          <p:cNvPr id="560" name="Google Shape;560;p92:notes"/>
          <p:cNvSpPr txBox="1"/>
          <p:nvPr>
            <p:ph idx="12" type="sldNum"/>
          </p:nvPr>
        </p:nvSpPr>
        <p:spPr>
          <a:xfrm>
            <a:off x="4023092" y="8917422"/>
            <a:ext cx="3077739" cy="471053"/>
          </a:xfrm>
          <a:prstGeom prst="rect">
            <a:avLst/>
          </a:prstGeom>
          <a:noFill/>
          <a:ln>
            <a:noFill/>
          </a:ln>
        </p:spPr>
        <p:txBody>
          <a:bodyPr anchorCtr="0" anchor="b" bIns="47100" lIns="94225" spcFirstLastPara="1" rIns="94225" wrap="square" tIns="471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7" name="Shape 567"/>
        <p:cNvGrpSpPr/>
        <p:nvPr/>
      </p:nvGrpSpPr>
      <p:grpSpPr>
        <a:xfrm>
          <a:off x="0" y="0"/>
          <a:ext cx="0" cy="0"/>
          <a:chOff x="0" y="0"/>
          <a:chExt cx="0" cy="0"/>
        </a:xfrm>
      </p:grpSpPr>
      <p:sp>
        <p:nvSpPr>
          <p:cNvPr id="568" name="Google Shape;568;p94:notes"/>
          <p:cNvSpPr/>
          <p:nvPr>
            <p:ph idx="2" type="sldImg"/>
          </p:nvPr>
        </p:nvSpPr>
        <p:spPr>
          <a:xfrm>
            <a:off x="735013" y="1173163"/>
            <a:ext cx="5632450" cy="31686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9" name="Google Shape;569;p94:notes"/>
          <p:cNvSpPr txBox="1"/>
          <p:nvPr>
            <p:ph idx="1" type="body"/>
          </p:nvPr>
        </p:nvSpPr>
        <p:spPr>
          <a:xfrm>
            <a:off x="710248" y="4518204"/>
            <a:ext cx="5681980" cy="3696712"/>
          </a:xfrm>
          <a:prstGeom prst="rect">
            <a:avLst/>
          </a:prstGeom>
          <a:noFill/>
          <a:ln>
            <a:noFill/>
          </a:ln>
        </p:spPr>
        <p:txBody>
          <a:bodyPr anchorCtr="0" anchor="t" bIns="47100" lIns="94225" spcFirstLastPara="1" rIns="94225" wrap="square" tIns="47100">
            <a:noAutofit/>
          </a:bodyPr>
          <a:lstStyle/>
          <a:p>
            <a:pPr indent="0" lvl="0" marL="0" marR="0" rtl="0" algn="l">
              <a:spcBef>
                <a:spcPts val="0"/>
              </a:spcBef>
              <a:spcAft>
                <a:spcPts val="0"/>
              </a:spcAft>
              <a:buNone/>
            </a:pPr>
            <a:r>
              <a:rPr b="1" i="0" lang="en-US" sz="1200" u="sng" cap="none" strike="noStrike">
                <a:solidFill>
                  <a:schemeClr val="dk1"/>
                </a:solidFill>
                <a:latin typeface="Calibri"/>
                <a:ea typeface="Calibri"/>
                <a:cs typeface="Calibri"/>
                <a:sym typeface="Calibri"/>
              </a:rPr>
              <a:t>TEACHER’S NOTES:</a:t>
            </a:r>
            <a:endParaRPr/>
          </a:p>
          <a:p>
            <a:pPr indent="0" lvl="0" marL="0" marR="0" rtl="0" algn="l">
              <a:spcBef>
                <a:spcPts val="0"/>
              </a:spcBef>
              <a:spcAft>
                <a:spcPts val="0"/>
              </a:spcAft>
              <a:buNone/>
            </a:pPr>
            <a:r>
              <a:rPr b="0" i="1" lang="en-US" sz="1200" u="none" cap="none" strike="noStrike">
                <a:solidFill>
                  <a:schemeClr val="dk1"/>
                </a:solidFill>
                <a:latin typeface="Calibri"/>
                <a:ea typeface="Calibri"/>
                <a:cs typeface="Calibri"/>
                <a:sym typeface="Calibri"/>
              </a:rPr>
              <a:t>Walk through the challenge with your students.</a:t>
            </a:r>
            <a:endParaRPr/>
          </a:p>
        </p:txBody>
      </p:sp>
      <p:sp>
        <p:nvSpPr>
          <p:cNvPr id="570" name="Google Shape;570;p94:notes"/>
          <p:cNvSpPr txBox="1"/>
          <p:nvPr>
            <p:ph idx="12" type="sldNum"/>
          </p:nvPr>
        </p:nvSpPr>
        <p:spPr>
          <a:xfrm>
            <a:off x="4023092" y="8917422"/>
            <a:ext cx="3077739" cy="471053"/>
          </a:xfrm>
          <a:prstGeom prst="rect">
            <a:avLst/>
          </a:prstGeom>
          <a:noFill/>
          <a:ln>
            <a:noFill/>
          </a:ln>
        </p:spPr>
        <p:txBody>
          <a:bodyPr anchorCtr="0" anchor="b" bIns="47100" lIns="94225" spcFirstLastPara="1" rIns="94225" wrap="square" tIns="471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7" name="Shape 577"/>
        <p:cNvGrpSpPr/>
        <p:nvPr/>
      </p:nvGrpSpPr>
      <p:grpSpPr>
        <a:xfrm>
          <a:off x="0" y="0"/>
          <a:ext cx="0" cy="0"/>
          <a:chOff x="0" y="0"/>
          <a:chExt cx="0" cy="0"/>
        </a:xfrm>
      </p:grpSpPr>
      <p:sp>
        <p:nvSpPr>
          <p:cNvPr id="578" name="Google Shape;578;p97:notes"/>
          <p:cNvSpPr/>
          <p:nvPr>
            <p:ph idx="2" type="sldImg"/>
          </p:nvPr>
        </p:nvSpPr>
        <p:spPr>
          <a:xfrm>
            <a:off x="735013" y="1173163"/>
            <a:ext cx="5632450" cy="31686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9" name="Google Shape;579;p97:notes"/>
          <p:cNvSpPr txBox="1"/>
          <p:nvPr>
            <p:ph idx="1" type="body"/>
          </p:nvPr>
        </p:nvSpPr>
        <p:spPr>
          <a:xfrm>
            <a:off x="710248" y="4518204"/>
            <a:ext cx="5681980" cy="3696712"/>
          </a:xfrm>
          <a:prstGeom prst="rect">
            <a:avLst/>
          </a:prstGeom>
          <a:noFill/>
          <a:ln>
            <a:noFill/>
          </a:ln>
        </p:spPr>
        <p:txBody>
          <a:bodyPr anchorCtr="0" anchor="t" bIns="47100" lIns="94225" spcFirstLastPara="1" rIns="94225" wrap="square" tIns="47100">
            <a:noAutofit/>
          </a:bodyPr>
          <a:lstStyle/>
          <a:p>
            <a:pPr indent="0" lvl="0" marL="0" marR="0" rtl="0" algn="l">
              <a:spcBef>
                <a:spcPts val="0"/>
              </a:spcBef>
              <a:spcAft>
                <a:spcPts val="0"/>
              </a:spcAft>
              <a:buNone/>
            </a:pPr>
            <a:r>
              <a:rPr b="1" i="0" lang="en-US" sz="1200" u="sng" cap="none" strike="noStrike">
                <a:solidFill>
                  <a:schemeClr val="dk1"/>
                </a:solidFill>
                <a:latin typeface="Calibri"/>
                <a:ea typeface="Calibri"/>
                <a:cs typeface="Calibri"/>
                <a:sym typeface="Calibri"/>
              </a:rPr>
              <a:t>TEACHER’S NOTES:</a:t>
            </a:r>
            <a:endParaRPr/>
          </a:p>
          <a:p>
            <a:pPr indent="0" lvl="0" marL="0" marR="0" rtl="0" algn="l">
              <a:spcBef>
                <a:spcPts val="0"/>
              </a:spcBef>
              <a:spcAft>
                <a:spcPts val="0"/>
              </a:spcAft>
              <a:buNone/>
            </a:pPr>
            <a:r>
              <a:rPr b="0" i="1" lang="en-US" sz="1200" u="none" cap="none" strike="noStrike">
                <a:solidFill>
                  <a:schemeClr val="dk1"/>
                </a:solidFill>
                <a:latin typeface="Calibri"/>
                <a:ea typeface="Calibri"/>
                <a:cs typeface="Calibri"/>
                <a:sym typeface="Calibri"/>
              </a:rPr>
              <a:t>You</a:t>
            </a:r>
            <a:r>
              <a:rPr b="0" i="0" lang="en-US" sz="1200" u="none" cap="none" strike="noStrike">
                <a:solidFill>
                  <a:schemeClr val="dk1"/>
                </a:solidFill>
                <a:latin typeface="Calibri"/>
                <a:ea typeface="Calibri"/>
                <a:cs typeface="Calibri"/>
                <a:sym typeface="Calibri"/>
              </a:rPr>
              <a:t> </a:t>
            </a:r>
            <a:r>
              <a:rPr b="0" i="1" lang="en-US" sz="1200" u="none" cap="none" strike="noStrike">
                <a:solidFill>
                  <a:schemeClr val="dk1"/>
                </a:solidFill>
                <a:latin typeface="Calibri"/>
                <a:ea typeface="Calibri"/>
                <a:cs typeface="Calibri"/>
                <a:sym typeface="Calibri"/>
              </a:rPr>
              <a:t>may want to prepare a Google Form to collect specific information pertinent to your class.  Google Classroom training information appears on the next few slides, however, you may deliver the training as your students are ready.</a:t>
            </a:r>
            <a:endParaRPr/>
          </a:p>
        </p:txBody>
      </p:sp>
      <p:sp>
        <p:nvSpPr>
          <p:cNvPr id="580" name="Google Shape;580;p97:notes"/>
          <p:cNvSpPr txBox="1"/>
          <p:nvPr>
            <p:ph idx="12" type="sldNum"/>
          </p:nvPr>
        </p:nvSpPr>
        <p:spPr>
          <a:xfrm>
            <a:off x="4023092" y="8917422"/>
            <a:ext cx="3077739" cy="471053"/>
          </a:xfrm>
          <a:prstGeom prst="rect">
            <a:avLst/>
          </a:prstGeom>
          <a:noFill/>
          <a:ln>
            <a:noFill/>
          </a:ln>
        </p:spPr>
        <p:txBody>
          <a:bodyPr anchorCtr="0" anchor="b" bIns="47100" lIns="94225" spcFirstLastPara="1" rIns="94225" wrap="square" tIns="471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5" name="Shape 585"/>
        <p:cNvGrpSpPr/>
        <p:nvPr/>
      </p:nvGrpSpPr>
      <p:grpSpPr>
        <a:xfrm>
          <a:off x="0" y="0"/>
          <a:ext cx="0" cy="0"/>
          <a:chOff x="0" y="0"/>
          <a:chExt cx="0" cy="0"/>
        </a:xfrm>
      </p:grpSpPr>
      <p:sp>
        <p:nvSpPr>
          <p:cNvPr id="586" name="Google Shape;586;p99:notes"/>
          <p:cNvSpPr/>
          <p:nvPr>
            <p:ph idx="2" type="sldImg"/>
          </p:nvPr>
        </p:nvSpPr>
        <p:spPr>
          <a:xfrm>
            <a:off x="735013" y="1173163"/>
            <a:ext cx="5632450" cy="31686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7" name="Google Shape;587;p99:notes"/>
          <p:cNvSpPr txBox="1"/>
          <p:nvPr>
            <p:ph idx="1" type="body"/>
          </p:nvPr>
        </p:nvSpPr>
        <p:spPr>
          <a:xfrm>
            <a:off x="710248" y="4518204"/>
            <a:ext cx="5681980" cy="3696712"/>
          </a:xfrm>
          <a:prstGeom prst="rect">
            <a:avLst/>
          </a:prstGeom>
          <a:noFill/>
          <a:ln>
            <a:noFill/>
          </a:ln>
        </p:spPr>
        <p:txBody>
          <a:bodyPr anchorCtr="0" anchor="t" bIns="47100" lIns="94225" spcFirstLastPara="1" rIns="94225" wrap="square" tIns="47100">
            <a:noAutofit/>
          </a:bodyPr>
          <a:lstStyle/>
          <a:p>
            <a:pPr indent="0" lvl="0" marL="0" marR="0" rtl="0" algn="l">
              <a:lnSpc>
                <a:spcPct val="100000"/>
              </a:lnSpc>
              <a:spcBef>
                <a:spcPts val="0"/>
              </a:spcBef>
              <a:spcAft>
                <a:spcPts val="0"/>
              </a:spcAft>
              <a:buClr>
                <a:schemeClr val="dk1"/>
              </a:buClr>
              <a:buFont typeface="Calibri"/>
              <a:buNone/>
            </a:pPr>
            <a:r>
              <a:rPr b="1" i="0" lang="en-US" sz="1200" u="sng" cap="none" strike="noStrike">
                <a:solidFill>
                  <a:schemeClr val="dk1"/>
                </a:solidFill>
                <a:latin typeface="Calibri"/>
                <a:ea typeface="Calibri"/>
                <a:cs typeface="Calibri"/>
                <a:sym typeface="Calibri"/>
              </a:rPr>
              <a:t>TEACHER’S NOTES:</a:t>
            </a:r>
            <a:endParaRPr b="1" i="1" sz="1200" u="sng" cap="none" strike="noStrike">
              <a:solidFill>
                <a:schemeClr val="dk1"/>
              </a:solidFill>
              <a:latin typeface="Calibri"/>
              <a:ea typeface="Calibri"/>
              <a:cs typeface="Calibri"/>
              <a:sym typeface="Calibri"/>
            </a:endParaRPr>
          </a:p>
          <a:p>
            <a:pPr indent="-171450" lvl="0" marL="171450" marR="0" rtl="0" algn="l">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Google Classroom provides an online platform to keep our digitized classroom organized.</a:t>
            </a:r>
            <a:endParaRPr/>
          </a:p>
          <a:p>
            <a:pPr indent="-171450" lvl="0" marL="171450" marR="0" rtl="0" algn="l">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It works with the other Google Apps for Education.</a:t>
            </a:r>
            <a:endParaRPr/>
          </a:p>
          <a:p>
            <a:pPr indent="-171450" lvl="0" marL="171450" marR="0" rtl="0" algn="l">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It enhances communication because all communicating is done right from the Google Classroom.  Assignment, Posts, and questions seamlessly show up in the Google Classroom stream.</a:t>
            </a:r>
            <a:endParaRPr/>
          </a:p>
          <a:p>
            <a:pPr indent="-171450" lvl="0" marL="171450" marR="0" rtl="0" algn="l">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Less time and paper are required because copies of assignments are pushed to you with the touch of a button and paper isn’t needed.  You can turn in assignments through Google Classroom.</a:t>
            </a:r>
            <a:endParaRPr/>
          </a:p>
          <a:p>
            <a:pPr indent="-171450" lvl="0" marL="171450" marR="0" rtl="0" algn="l">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Today I'll be helping you to add yourself to our classroom with a unique code.</a:t>
            </a:r>
            <a:endParaRPr/>
          </a:p>
          <a:p>
            <a:pPr indent="0" lvl="0" marL="0" marR="0" rtl="0" algn="l">
              <a:spcBef>
                <a:spcPts val="0"/>
              </a:spcBef>
              <a:spcAft>
                <a:spcPts val="0"/>
              </a:spcAft>
              <a:buNone/>
            </a:pPr>
            <a:br>
              <a:rPr b="0" i="0" lang="en-US" sz="1200" u="none" cap="none" strike="noStrike">
                <a:solidFill>
                  <a:schemeClr val="dk1"/>
                </a:solidFill>
                <a:latin typeface="Calibri"/>
                <a:ea typeface="Calibri"/>
                <a:cs typeface="Calibri"/>
                <a:sym typeface="Calibri"/>
              </a:rPr>
            </a:br>
            <a:endParaRPr b="0" i="0" sz="1200" u="none" cap="none" strike="noStrike">
              <a:solidFill>
                <a:schemeClr val="dk1"/>
              </a:solidFill>
              <a:latin typeface="Calibri"/>
              <a:ea typeface="Calibri"/>
              <a:cs typeface="Calibri"/>
              <a:sym typeface="Calibri"/>
            </a:endParaRPr>
          </a:p>
        </p:txBody>
      </p:sp>
      <p:sp>
        <p:nvSpPr>
          <p:cNvPr id="588" name="Google Shape;588;p99:notes"/>
          <p:cNvSpPr txBox="1"/>
          <p:nvPr>
            <p:ph idx="12" type="sldNum"/>
          </p:nvPr>
        </p:nvSpPr>
        <p:spPr>
          <a:xfrm>
            <a:off x="4023092" y="8917422"/>
            <a:ext cx="3077739" cy="471053"/>
          </a:xfrm>
          <a:prstGeom prst="rect">
            <a:avLst/>
          </a:prstGeom>
          <a:noFill/>
          <a:ln>
            <a:noFill/>
          </a:ln>
        </p:spPr>
        <p:txBody>
          <a:bodyPr anchorCtr="0" anchor="b" bIns="47100" lIns="94225" spcFirstLastPara="1" rIns="94225" wrap="square" tIns="471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5" name="Shape 595"/>
        <p:cNvGrpSpPr/>
        <p:nvPr/>
      </p:nvGrpSpPr>
      <p:grpSpPr>
        <a:xfrm>
          <a:off x="0" y="0"/>
          <a:ext cx="0" cy="0"/>
          <a:chOff x="0" y="0"/>
          <a:chExt cx="0" cy="0"/>
        </a:xfrm>
      </p:grpSpPr>
      <p:sp>
        <p:nvSpPr>
          <p:cNvPr id="596" name="Google Shape;596;p101:notes"/>
          <p:cNvSpPr/>
          <p:nvPr>
            <p:ph idx="2" type="sldImg"/>
          </p:nvPr>
        </p:nvSpPr>
        <p:spPr>
          <a:xfrm>
            <a:off x="735013" y="1173163"/>
            <a:ext cx="5632450" cy="31686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7" name="Google Shape;597;p101:notes"/>
          <p:cNvSpPr txBox="1"/>
          <p:nvPr>
            <p:ph idx="1" type="body"/>
          </p:nvPr>
        </p:nvSpPr>
        <p:spPr>
          <a:xfrm>
            <a:off x="710248" y="4518204"/>
            <a:ext cx="5681980" cy="3696712"/>
          </a:xfrm>
          <a:prstGeom prst="rect">
            <a:avLst/>
          </a:prstGeom>
          <a:noFill/>
          <a:ln>
            <a:noFill/>
          </a:ln>
        </p:spPr>
        <p:txBody>
          <a:bodyPr anchorCtr="0" anchor="t" bIns="47100" lIns="94225" spcFirstLastPara="1" rIns="94225" wrap="square" tIns="47100">
            <a:noAutofit/>
          </a:bodyPr>
          <a:lstStyle/>
          <a:p>
            <a:pPr indent="0" lvl="0" marL="0" marR="0" rtl="0" algn="l">
              <a:lnSpc>
                <a:spcPct val="100000"/>
              </a:lnSpc>
              <a:spcBef>
                <a:spcPts val="0"/>
              </a:spcBef>
              <a:spcAft>
                <a:spcPts val="0"/>
              </a:spcAft>
              <a:buClr>
                <a:schemeClr val="dk1"/>
              </a:buClr>
              <a:buFont typeface="Calibri"/>
              <a:buNone/>
            </a:pPr>
            <a:r>
              <a:rPr b="1" i="0" lang="en-US" sz="1200" u="sng" cap="none" strike="noStrike">
                <a:solidFill>
                  <a:schemeClr val="dk1"/>
                </a:solidFill>
                <a:latin typeface="Calibri"/>
                <a:ea typeface="Calibri"/>
                <a:cs typeface="Calibri"/>
                <a:sym typeface="Calibri"/>
              </a:rPr>
              <a:t>TEACHER’S NOTES:</a:t>
            </a:r>
            <a:endParaRPr/>
          </a:p>
          <a:p>
            <a:pPr indent="0" lvl="0" marL="0" marR="0" rtl="0" algn="l">
              <a:lnSpc>
                <a:spcPct val="100000"/>
              </a:lnSpc>
              <a:spcBef>
                <a:spcPts val="0"/>
              </a:spcBef>
              <a:spcAft>
                <a:spcPts val="0"/>
              </a:spcAft>
              <a:buClr>
                <a:schemeClr val="dk1"/>
              </a:buClr>
              <a:buFont typeface="Calibri"/>
              <a:buNone/>
            </a:pPr>
            <a:r>
              <a:rPr b="0" i="1" lang="en-US" sz="1200" u="none" cap="none" strike="noStrike">
                <a:solidFill>
                  <a:schemeClr val="dk1"/>
                </a:solidFill>
                <a:latin typeface="Calibri"/>
                <a:ea typeface="Calibri"/>
                <a:cs typeface="Calibri"/>
                <a:sym typeface="Calibri"/>
              </a:rPr>
              <a:t>Show your students the introduction video.</a:t>
            </a:r>
            <a:endParaRPr/>
          </a:p>
          <a:p>
            <a:pPr indent="0" lvl="0" marL="0" marR="0" rtl="0" algn="l">
              <a:lnSpc>
                <a:spcPct val="100000"/>
              </a:lnSpc>
              <a:spcBef>
                <a:spcPts val="0"/>
              </a:spcBef>
              <a:spcAft>
                <a:spcPts val="0"/>
              </a:spcAft>
              <a:buClr>
                <a:schemeClr val="dk1"/>
              </a:buClr>
              <a:buFont typeface="Calibri"/>
              <a:buNone/>
            </a:pPr>
            <a:r>
              <a:rPr b="0" i="0" lang="en-US" sz="1200" u="none" cap="none" strike="noStrike">
                <a:solidFill>
                  <a:schemeClr val="dk1"/>
                </a:solidFill>
                <a:latin typeface="Calibri"/>
                <a:ea typeface="Calibri"/>
                <a:cs typeface="Calibri"/>
                <a:sym typeface="Calibri"/>
              </a:rPr>
              <a:t>Watch the video closely. After the video, we'll get started in Google Classroom.</a:t>
            </a:r>
            <a:endParaRPr b="0" i="0" sz="1200" u="none" cap="none" strike="noStrike">
              <a:solidFill>
                <a:schemeClr val="dk1"/>
              </a:solidFill>
              <a:latin typeface="Calibri"/>
              <a:ea typeface="Calibri"/>
              <a:cs typeface="Calibri"/>
              <a:sym typeface="Calibri"/>
            </a:endParaRPr>
          </a:p>
        </p:txBody>
      </p:sp>
      <p:sp>
        <p:nvSpPr>
          <p:cNvPr id="598" name="Google Shape;598;p101:notes"/>
          <p:cNvSpPr txBox="1"/>
          <p:nvPr>
            <p:ph idx="12" type="sldNum"/>
          </p:nvPr>
        </p:nvSpPr>
        <p:spPr>
          <a:xfrm>
            <a:off x="4023092" y="8917422"/>
            <a:ext cx="3077739" cy="471053"/>
          </a:xfrm>
          <a:prstGeom prst="rect">
            <a:avLst/>
          </a:prstGeom>
          <a:noFill/>
          <a:ln>
            <a:noFill/>
          </a:ln>
        </p:spPr>
        <p:txBody>
          <a:bodyPr anchorCtr="0" anchor="b" bIns="47100" lIns="94225" spcFirstLastPara="1" rIns="94225" wrap="square" tIns="471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4" name="Shape 604"/>
        <p:cNvGrpSpPr/>
        <p:nvPr/>
      </p:nvGrpSpPr>
      <p:grpSpPr>
        <a:xfrm>
          <a:off x="0" y="0"/>
          <a:ext cx="0" cy="0"/>
          <a:chOff x="0" y="0"/>
          <a:chExt cx="0" cy="0"/>
        </a:xfrm>
      </p:grpSpPr>
      <p:sp>
        <p:nvSpPr>
          <p:cNvPr id="605" name="Google Shape;605;p103:notes"/>
          <p:cNvSpPr/>
          <p:nvPr>
            <p:ph idx="2" type="sldImg"/>
          </p:nvPr>
        </p:nvSpPr>
        <p:spPr>
          <a:xfrm>
            <a:off x="735013" y="1173163"/>
            <a:ext cx="5632450" cy="31686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6" name="Google Shape;606;p103:notes"/>
          <p:cNvSpPr txBox="1"/>
          <p:nvPr>
            <p:ph idx="1" type="body"/>
          </p:nvPr>
        </p:nvSpPr>
        <p:spPr>
          <a:xfrm>
            <a:off x="710248" y="4518204"/>
            <a:ext cx="5681980" cy="3696712"/>
          </a:xfrm>
          <a:prstGeom prst="rect">
            <a:avLst/>
          </a:prstGeom>
          <a:noFill/>
          <a:ln>
            <a:noFill/>
          </a:ln>
        </p:spPr>
        <p:txBody>
          <a:bodyPr anchorCtr="0" anchor="t" bIns="47100" lIns="94225" spcFirstLastPara="1" rIns="94225" wrap="square" tIns="47100">
            <a:noAutofit/>
          </a:bodyPr>
          <a:lstStyle/>
          <a:p>
            <a:pPr indent="0" lvl="0" marL="0" marR="0" rtl="0" algn="l">
              <a:lnSpc>
                <a:spcPct val="100000"/>
              </a:lnSpc>
              <a:spcBef>
                <a:spcPts val="0"/>
              </a:spcBef>
              <a:spcAft>
                <a:spcPts val="0"/>
              </a:spcAft>
              <a:buClr>
                <a:schemeClr val="dk1"/>
              </a:buClr>
              <a:buFont typeface="Calibri"/>
              <a:buNone/>
            </a:pPr>
            <a:r>
              <a:rPr b="1" i="0" lang="en-US" sz="1200" u="sng" cap="none" strike="noStrike">
                <a:solidFill>
                  <a:schemeClr val="dk1"/>
                </a:solidFill>
                <a:latin typeface="Calibri"/>
                <a:ea typeface="Calibri"/>
                <a:cs typeface="Calibri"/>
                <a:sym typeface="Calibri"/>
              </a:rPr>
              <a:t>TEACHER’S NOTES:</a:t>
            </a:r>
            <a:endParaRPr b="1" i="1" sz="1200" u="sng"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1" lang="en-US" sz="1200" u="none" cap="none" strike="noStrike">
                <a:solidFill>
                  <a:schemeClr val="dk1"/>
                </a:solidFill>
                <a:latin typeface="Calibri"/>
                <a:ea typeface="Calibri"/>
                <a:cs typeface="Calibri"/>
                <a:sym typeface="Calibri"/>
              </a:rPr>
              <a:t>Walk through the challenge with your students.</a:t>
            </a:r>
            <a:endParaRPr/>
          </a:p>
        </p:txBody>
      </p:sp>
      <p:sp>
        <p:nvSpPr>
          <p:cNvPr id="607" name="Google Shape;607;p103:notes"/>
          <p:cNvSpPr txBox="1"/>
          <p:nvPr>
            <p:ph idx="12" type="sldNum"/>
          </p:nvPr>
        </p:nvSpPr>
        <p:spPr>
          <a:xfrm>
            <a:off x="4023092" y="8917422"/>
            <a:ext cx="3077739" cy="471053"/>
          </a:xfrm>
          <a:prstGeom prst="rect">
            <a:avLst/>
          </a:prstGeom>
          <a:noFill/>
          <a:ln>
            <a:noFill/>
          </a:ln>
        </p:spPr>
        <p:txBody>
          <a:bodyPr anchorCtr="0" anchor="b" bIns="47100" lIns="94225" spcFirstLastPara="1" rIns="94225" wrap="square" tIns="471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2" name="Shape 132"/>
        <p:cNvGrpSpPr/>
        <p:nvPr/>
      </p:nvGrpSpPr>
      <p:grpSpPr>
        <a:xfrm>
          <a:off x="0" y="0"/>
          <a:ext cx="0" cy="0"/>
          <a:chOff x="0" y="0"/>
          <a:chExt cx="0" cy="0"/>
        </a:xfrm>
      </p:grpSpPr>
      <p:sp>
        <p:nvSpPr>
          <p:cNvPr id="133" name="Google Shape;133;p13:notes"/>
          <p:cNvSpPr/>
          <p:nvPr>
            <p:ph idx="2" type="sldImg"/>
          </p:nvPr>
        </p:nvSpPr>
        <p:spPr>
          <a:xfrm>
            <a:off x="735013" y="1173163"/>
            <a:ext cx="5632450" cy="31686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4" name="Google Shape;134;p13:notes"/>
          <p:cNvSpPr txBox="1"/>
          <p:nvPr>
            <p:ph idx="1" type="body"/>
          </p:nvPr>
        </p:nvSpPr>
        <p:spPr>
          <a:xfrm>
            <a:off x="710248" y="4518204"/>
            <a:ext cx="5681980" cy="3696712"/>
          </a:xfrm>
          <a:prstGeom prst="rect">
            <a:avLst/>
          </a:prstGeom>
          <a:noFill/>
          <a:ln>
            <a:noFill/>
          </a:ln>
        </p:spPr>
        <p:txBody>
          <a:bodyPr anchorCtr="0" anchor="t" bIns="47100" lIns="94225" spcFirstLastPara="1" rIns="94225" wrap="square" tIns="47100">
            <a:noAutofit/>
          </a:bodyPr>
          <a:lstStyle/>
          <a:p>
            <a:pPr indent="0" lvl="0" marL="0" marR="0" rtl="0" algn="l">
              <a:lnSpc>
                <a:spcPct val="100000"/>
              </a:lnSpc>
              <a:spcBef>
                <a:spcPts val="0"/>
              </a:spcBef>
              <a:spcAft>
                <a:spcPts val="0"/>
              </a:spcAft>
              <a:buClr>
                <a:schemeClr val="dk1"/>
              </a:buClr>
              <a:buFont typeface="Calibri"/>
              <a:buNone/>
            </a:pPr>
            <a:r>
              <a:rPr b="1" i="0" lang="en-US" sz="1200" u="sng" cap="none" strike="noStrike">
                <a:solidFill>
                  <a:schemeClr val="dk1"/>
                </a:solidFill>
                <a:latin typeface="Calibri"/>
                <a:ea typeface="Calibri"/>
                <a:cs typeface="Calibri"/>
                <a:sym typeface="Calibri"/>
              </a:rPr>
              <a:t>TEACHER’S NOTES:</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Now that we’ve looked at the Vision and Mission, let’s review the goals that are going to get us there.</a:t>
            </a:r>
            <a:endParaRPr/>
          </a:p>
        </p:txBody>
      </p:sp>
      <p:sp>
        <p:nvSpPr>
          <p:cNvPr id="135" name="Google Shape;135;p13:notes"/>
          <p:cNvSpPr txBox="1"/>
          <p:nvPr>
            <p:ph idx="12" type="sldNum"/>
          </p:nvPr>
        </p:nvSpPr>
        <p:spPr>
          <a:xfrm>
            <a:off x="4023092" y="8917422"/>
            <a:ext cx="3077739" cy="471053"/>
          </a:xfrm>
          <a:prstGeom prst="rect">
            <a:avLst/>
          </a:prstGeom>
          <a:noFill/>
          <a:ln>
            <a:noFill/>
          </a:ln>
        </p:spPr>
        <p:txBody>
          <a:bodyPr anchorCtr="0" anchor="b" bIns="47100" lIns="94225" spcFirstLastPara="1" rIns="94225" wrap="square" tIns="471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9" name="Shape 139"/>
        <p:cNvGrpSpPr/>
        <p:nvPr/>
      </p:nvGrpSpPr>
      <p:grpSpPr>
        <a:xfrm>
          <a:off x="0" y="0"/>
          <a:ext cx="0" cy="0"/>
          <a:chOff x="0" y="0"/>
          <a:chExt cx="0" cy="0"/>
        </a:xfrm>
      </p:grpSpPr>
      <p:sp>
        <p:nvSpPr>
          <p:cNvPr id="140" name="Google Shape;140;p15:notes"/>
          <p:cNvSpPr/>
          <p:nvPr>
            <p:ph idx="2" type="sldImg"/>
          </p:nvPr>
        </p:nvSpPr>
        <p:spPr>
          <a:xfrm>
            <a:off x="735013" y="1173163"/>
            <a:ext cx="5632450" cy="31686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1" name="Google Shape;141;p15:notes"/>
          <p:cNvSpPr txBox="1"/>
          <p:nvPr>
            <p:ph idx="1" type="body"/>
          </p:nvPr>
        </p:nvSpPr>
        <p:spPr>
          <a:xfrm>
            <a:off x="710248" y="4518204"/>
            <a:ext cx="5681980" cy="3696712"/>
          </a:xfrm>
          <a:prstGeom prst="rect">
            <a:avLst/>
          </a:prstGeom>
          <a:noFill/>
          <a:ln>
            <a:noFill/>
          </a:ln>
        </p:spPr>
        <p:txBody>
          <a:bodyPr anchorCtr="0" anchor="t" bIns="47100" lIns="94225" spcFirstLastPara="1" rIns="94225" wrap="square" tIns="47100">
            <a:noAutofit/>
          </a:bodyPr>
          <a:lstStyle/>
          <a:p>
            <a:pPr indent="0" lvl="0" marL="0" marR="0" rtl="0" algn="l">
              <a:lnSpc>
                <a:spcPct val="100000"/>
              </a:lnSpc>
              <a:spcBef>
                <a:spcPts val="0"/>
              </a:spcBef>
              <a:spcAft>
                <a:spcPts val="0"/>
              </a:spcAft>
              <a:buClr>
                <a:schemeClr val="dk1"/>
              </a:buClr>
              <a:buFont typeface="Arial"/>
              <a:buNone/>
            </a:pPr>
            <a:r>
              <a:rPr b="1" i="0" lang="en-US" sz="1200" u="sng" cap="none" strike="noStrike">
                <a:solidFill>
                  <a:schemeClr val="dk1"/>
                </a:solidFill>
                <a:latin typeface="Calibri"/>
                <a:ea typeface="Calibri"/>
                <a:cs typeface="Calibri"/>
                <a:sym typeface="Calibri"/>
              </a:rPr>
              <a:t>TEACHER’S NOTES:</a:t>
            </a:r>
            <a:endParaRPr/>
          </a:p>
          <a:p>
            <a:pPr indent="0" lvl="0" marL="0" marR="0" rtl="0" algn="l">
              <a:spcBef>
                <a:spcPts val="0"/>
              </a:spcBef>
              <a:spcAft>
                <a:spcPts val="0"/>
              </a:spcAft>
              <a:buNone/>
            </a:pPr>
            <a:r>
              <a:rPr b="0" i="1" lang="en-US" sz="1200" u="none" cap="none" strike="noStrike">
                <a:solidFill>
                  <a:schemeClr val="dk1"/>
                </a:solidFill>
                <a:latin typeface="Calibri"/>
                <a:ea typeface="Calibri"/>
                <a:cs typeface="Calibri"/>
                <a:sym typeface="Calibri"/>
              </a:rPr>
              <a:t>Ask 5 volunteers to read each goal. Briefly discuss each goal.  </a:t>
            </a:r>
            <a:endParaRPr/>
          </a:p>
          <a:p>
            <a:pPr indent="0" lvl="0" marL="0" marR="0" rtl="0" algn="l">
              <a:spcBef>
                <a:spcPts val="0"/>
              </a:spcBef>
              <a:spcAft>
                <a:spcPts val="0"/>
              </a:spcAft>
              <a:buNone/>
            </a:pPr>
            <a:br>
              <a:rPr b="0" i="0" lang="en-US" sz="1200" u="none" cap="none" strike="noStrike">
                <a:solidFill>
                  <a:schemeClr val="dk1"/>
                </a:solidFill>
                <a:latin typeface="Calibri"/>
                <a:ea typeface="Calibri"/>
                <a:cs typeface="Calibri"/>
                <a:sym typeface="Calibri"/>
              </a:rPr>
            </a:br>
            <a:endParaRPr b="0" i="0" sz="1200" u="none" cap="none" strike="noStrike">
              <a:solidFill>
                <a:schemeClr val="dk1"/>
              </a:solidFill>
              <a:latin typeface="Calibri"/>
              <a:ea typeface="Calibri"/>
              <a:cs typeface="Calibri"/>
              <a:sym typeface="Calibri"/>
            </a:endParaRPr>
          </a:p>
        </p:txBody>
      </p:sp>
      <p:sp>
        <p:nvSpPr>
          <p:cNvPr id="142" name="Google Shape;142;p15:notes"/>
          <p:cNvSpPr txBox="1"/>
          <p:nvPr>
            <p:ph idx="12" type="sldNum"/>
          </p:nvPr>
        </p:nvSpPr>
        <p:spPr>
          <a:xfrm>
            <a:off x="4023092" y="8917422"/>
            <a:ext cx="3077739" cy="471053"/>
          </a:xfrm>
          <a:prstGeom prst="rect">
            <a:avLst/>
          </a:prstGeom>
          <a:noFill/>
          <a:ln>
            <a:noFill/>
          </a:ln>
        </p:spPr>
        <p:txBody>
          <a:bodyPr anchorCtr="0" anchor="b" bIns="47100" lIns="94225" spcFirstLastPara="1" rIns="94225" wrap="square" tIns="471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5" name="Shape 145"/>
        <p:cNvGrpSpPr/>
        <p:nvPr/>
      </p:nvGrpSpPr>
      <p:grpSpPr>
        <a:xfrm>
          <a:off x="0" y="0"/>
          <a:ext cx="0" cy="0"/>
          <a:chOff x="0" y="0"/>
          <a:chExt cx="0" cy="0"/>
        </a:xfrm>
      </p:grpSpPr>
      <p:sp>
        <p:nvSpPr>
          <p:cNvPr id="146" name="Google Shape;146;p17:notes"/>
          <p:cNvSpPr/>
          <p:nvPr>
            <p:ph idx="2" type="sldImg"/>
          </p:nvPr>
        </p:nvSpPr>
        <p:spPr>
          <a:xfrm>
            <a:off x="735013" y="1173163"/>
            <a:ext cx="5632450" cy="31686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7" name="Google Shape;147;p17:notes"/>
          <p:cNvSpPr txBox="1"/>
          <p:nvPr>
            <p:ph idx="1" type="body"/>
          </p:nvPr>
        </p:nvSpPr>
        <p:spPr>
          <a:xfrm>
            <a:off x="710248" y="4518204"/>
            <a:ext cx="5681980" cy="3696712"/>
          </a:xfrm>
          <a:prstGeom prst="rect">
            <a:avLst/>
          </a:prstGeom>
          <a:noFill/>
          <a:ln>
            <a:noFill/>
          </a:ln>
        </p:spPr>
        <p:txBody>
          <a:bodyPr anchorCtr="0" anchor="t" bIns="47100" lIns="94225" spcFirstLastPara="1" rIns="94225" wrap="square" tIns="47100">
            <a:noAutofit/>
          </a:bodyPr>
          <a:lstStyle/>
          <a:p>
            <a:pPr indent="0" lvl="0" marL="0" marR="0" rtl="0" algn="l">
              <a:lnSpc>
                <a:spcPct val="100000"/>
              </a:lnSpc>
              <a:spcBef>
                <a:spcPts val="0"/>
              </a:spcBef>
              <a:spcAft>
                <a:spcPts val="0"/>
              </a:spcAft>
              <a:buClr>
                <a:schemeClr val="dk1"/>
              </a:buClr>
              <a:buFont typeface="Arial"/>
              <a:buNone/>
            </a:pPr>
            <a:r>
              <a:rPr b="1" i="0" lang="en-US" sz="1200" u="sng" cap="none" strike="noStrike">
                <a:solidFill>
                  <a:schemeClr val="dk1"/>
                </a:solidFill>
                <a:latin typeface="Calibri"/>
                <a:ea typeface="Calibri"/>
                <a:cs typeface="Calibri"/>
                <a:sym typeface="Calibri"/>
              </a:rPr>
              <a:t>TEACHER’S NOTES:</a:t>
            </a:r>
            <a:endParaRPr/>
          </a:p>
          <a:p>
            <a:pPr indent="0" lvl="0" marL="0" marR="0" rtl="0" algn="l">
              <a:lnSpc>
                <a:spcPct val="100000"/>
              </a:lnSpc>
              <a:spcBef>
                <a:spcPts val="0"/>
              </a:spcBef>
              <a:spcAft>
                <a:spcPts val="0"/>
              </a:spcAft>
              <a:buClr>
                <a:schemeClr val="dk1"/>
              </a:buClr>
              <a:buFont typeface="Arial"/>
              <a:buNone/>
            </a:pPr>
            <a:r>
              <a:rPr b="0" i="0" lang="en-US" sz="1200" u="none" cap="none" strike="noStrike">
                <a:solidFill>
                  <a:schemeClr val="dk1"/>
                </a:solidFill>
                <a:latin typeface="Calibri"/>
                <a:ea typeface="Calibri"/>
                <a:cs typeface="Calibri"/>
                <a:sym typeface="Calibri"/>
              </a:rPr>
              <a:t>A 1:1 Chromebook Technology Integration Handbook has been created to inform you and your parents of what to expect related to the use of Chromebooks.  We will review this document together and I'll answer any questions you may have.</a:t>
            </a:r>
            <a:endParaRPr b="0" i="0" sz="1200" u="none" cap="none" strike="noStrike">
              <a:solidFill>
                <a:schemeClr val="dk1"/>
              </a:solidFill>
              <a:latin typeface="Calibri"/>
              <a:ea typeface="Calibri"/>
              <a:cs typeface="Calibri"/>
              <a:sym typeface="Calibri"/>
            </a:endParaRPr>
          </a:p>
        </p:txBody>
      </p:sp>
      <p:sp>
        <p:nvSpPr>
          <p:cNvPr id="148" name="Google Shape;148;p17:notes"/>
          <p:cNvSpPr txBox="1"/>
          <p:nvPr>
            <p:ph idx="12" type="sldNum"/>
          </p:nvPr>
        </p:nvSpPr>
        <p:spPr>
          <a:xfrm>
            <a:off x="4023092" y="8917422"/>
            <a:ext cx="3077739" cy="471053"/>
          </a:xfrm>
          <a:prstGeom prst="rect">
            <a:avLst/>
          </a:prstGeom>
          <a:noFill/>
          <a:ln>
            <a:noFill/>
          </a:ln>
        </p:spPr>
        <p:txBody>
          <a:bodyPr anchorCtr="0" anchor="b" bIns="47100" lIns="94225" spcFirstLastPara="1" rIns="94225" wrap="square" tIns="471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3" name="Shape 163"/>
        <p:cNvGrpSpPr/>
        <p:nvPr/>
      </p:nvGrpSpPr>
      <p:grpSpPr>
        <a:xfrm>
          <a:off x="0" y="0"/>
          <a:ext cx="0" cy="0"/>
          <a:chOff x="0" y="0"/>
          <a:chExt cx="0" cy="0"/>
        </a:xfrm>
      </p:grpSpPr>
      <p:sp>
        <p:nvSpPr>
          <p:cNvPr id="164" name="Google Shape;164;p19:notes"/>
          <p:cNvSpPr/>
          <p:nvPr>
            <p:ph idx="2" type="sldImg"/>
          </p:nvPr>
        </p:nvSpPr>
        <p:spPr>
          <a:xfrm>
            <a:off x="735013" y="1173163"/>
            <a:ext cx="5632450" cy="31686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5" name="Google Shape;165;p19:notes"/>
          <p:cNvSpPr txBox="1"/>
          <p:nvPr>
            <p:ph idx="1" type="body"/>
          </p:nvPr>
        </p:nvSpPr>
        <p:spPr>
          <a:xfrm>
            <a:off x="710248" y="4518204"/>
            <a:ext cx="5681980" cy="3696712"/>
          </a:xfrm>
          <a:prstGeom prst="rect">
            <a:avLst/>
          </a:prstGeom>
          <a:noFill/>
          <a:ln>
            <a:noFill/>
          </a:ln>
        </p:spPr>
        <p:txBody>
          <a:bodyPr anchorCtr="0" anchor="t" bIns="47100" lIns="94225" spcFirstLastPara="1" rIns="94225" wrap="square" tIns="47100">
            <a:noAutofit/>
          </a:bodyPr>
          <a:lstStyle/>
          <a:p>
            <a:pPr indent="0" lvl="0" marL="0" marR="0" rtl="0" algn="l">
              <a:lnSpc>
                <a:spcPct val="100000"/>
              </a:lnSpc>
              <a:spcBef>
                <a:spcPts val="0"/>
              </a:spcBef>
              <a:spcAft>
                <a:spcPts val="0"/>
              </a:spcAft>
              <a:buClr>
                <a:schemeClr val="dk1"/>
              </a:buClr>
              <a:buFont typeface="Calibri"/>
              <a:buNone/>
            </a:pPr>
            <a:r>
              <a:rPr b="1" i="0" lang="en-US" sz="1200" u="sng" cap="none" strike="noStrike">
                <a:solidFill>
                  <a:schemeClr val="dk1"/>
                </a:solidFill>
                <a:latin typeface="Calibri"/>
                <a:ea typeface="Calibri"/>
                <a:cs typeface="Calibri"/>
                <a:sym typeface="Calibri"/>
              </a:rPr>
              <a:t>TEACHER’S NOTES:</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Training and support is being provided at every level to ensure success.</a:t>
            </a:r>
            <a:endParaRPr b="0" i="0" sz="1200" u="none" cap="none" strike="noStrike">
              <a:solidFill>
                <a:schemeClr val="dk1"/>
              </a:solidFill>
              <a:latin typeface="Calibri"/>
              <a:ea typeface="Calibri"/>
              <a:cs typeface="Calibri"/>
              <a:sym typeface="Calibri"/>
            </a:endParaRPr>
          </a:p>
        </p:txBody>
      </p:sp>
      <p:sp>
        <p:nvSpPr>
          <p:cNvPr id="166" name="Google Shape;166;p19:notes"/>
          <p:cNvSpPr txBox="1"/>
          <p:nvPr>
            <p:ph idx="12" type="sldNum"/>
          </p:nvPr>
        </p:nvSpPr>
        <p:spPr>
          <a:xfrm>
            <a:off x="4023092" y="8917422"/>
            <a:ext cx="3077739" cy="471053"/>
          </a:xfrm>
          <a:prstGeom prst="rect">
            <a:avLst/>
          </a:prstGeom>
          <a:noFill/>
          <a:ln>
            <a:noFill/>
          </a:ln>
        </p:spPr>
        <p:txBody>
          <a:bodyPr anchorCtr="0" anchor="b" bIns="47100" lIns="94225" spcFirstLastPara="1" rIns="94225" wrap="square" tIns="471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1" name="Shape 171"/>
        <p:cNvGrpSpPr/>
        <p:nvPr/>
      </p:nvGrpSpPr>
      <p:grpSpPr>
        <a:xfrm>
          <a:off x="0" y="0"/>
          <a:ext cx="0" cy="0"/>
          <a:chOff x="0" y="0"/>
          <a:chExt cx="0" cy="0"/>
        </a:xfrm>
      </p:grpSpPr>
      <p:sp>
        <p:nvSpPr>
          <p:cNvPr id="172" name="Google Shape;172;p21:notes"/>
          <p:cNvSpPr/>
          <p:nvPr>
            <p:ph idx="2" type="sldImg"/>
          </p:nvPr>
        </p:nvSpPr>
        <p:spPr>
          <a:xfrm>
            <a:off x="735013" y="1173163"/>
            <a:ext cx="5632450" cy="31686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3" name="Google Shape;173;p21:notes"/>
          <p:cNvSpPr txBox="1"/>
          <p:nvPr>
            <p:ph idx="1" type="body"/>
          </p:nvPr>
        </p:nvSpPr>
        <p:spPr>
          <a:xfrm>
            <a:off x="710248" y="4518204"/>
            <a:ext cx="5681980" cy="3696712"/>
          </a:xfrm>
          <a:prstGeom prst="rect">
            <a:avLst/>
          </a:prstGeom>
          <a:noFill/>
          <a:ln>
            <a:noFill/>
          </a:ln>
        </p:spPr>
        <p:txBody>
          <a:bodyPr anchorCtr="0" anchor="t" bIns="47100" lIns="94225" spcFirstLastPara="1" rIns="94225" wrap="square" tIns="47100">
            <a:noAutofit/>
          </a:bodyPr>
          <a:lstStyle/>
          <a:p>
            <a:pPr indent="0" lvl="0" marL="0" marR="0" rtl="0" algn="l">
              <a:lnSpc>
                <a:spcPct val="100000"/>
              </a:lnSpc>
              <a:spcBef>
                <a:spcPts val="0"/>
              </a:spcBef>
              <a:spcAft>
                <a:spcPts val="0"/>
              </a:spcAft>
              <a:buClr>
                <a:schemeClr val="dk1"/>
              </a:buClr>
              <a:buFont typeface="Arial"/>
              <a:buNone/>
            </a:pPr>
            <a:r>
              <a:rPr b="1" i="0" lang="en-US" sz="1200" u="sng" cap="none" strike="noStrike">
                <a:solidFill>
                  <a:schemeClr val="dk1"/>
                </a:solidFill>
                <a:latin typeface="Calibri"/>
                <a:ea typeface="Calibri"/>
                <a:cs typeface="Calibri"/>
                <a:sym typeface="Calibri"/>
              </a:rPr>
              <a:t>TEACHER’S NOTES:</a:t>
            </a:r>
            <a:endParaRPr/>
          </a:p>
          <a:p>
            <a:pPr indent="0" lvl="0" marL="0" marR="0" rtl="0" algn="l">
              <a:lnSpc>
                <a:spcPct val="100000"/>
              </a:lnSpc>
              <a:spcBef>
                <a:spcPts val="0"/>
              </a:spcBef>
              <a:spcAft>
                <a:spcPts val="0"/>
              </a:spcAft>
              <a:buClr>
                <a:schemeClr val="dk1"/>
              </a:buClr>
              <a:buFont typeface="Calibri"/>
              <a:buNone/>
            </a:pPr>
            <a:r>
              <a:rPr b="0" i="0" lang="en-US" sz="1200" u="none" cap="none" strike="noStrike">
                <a:solidFill>
                  <a:schemeClr val="dk1"/>
                </a:solidFill>
                <a:latin typeface="Calibri"/>
                <a:ea typeface="Calibri"/>
                <a:cs typeface="Calibri"/>
                <a:sym typeface="Calibri"/>
              </a:rPr>
              <a:t>This is the model for training and support.  The 1:1 Technology Integration Team has trained our  Executive Directors and Instructional Specialists. Executive Directors and Instructional Specialists will support the training of Principals and Site Liaisons. Principals and Site Liaisons will redeliver training to teachers who will then be responsible for training students.  This is a model that will be repeated throughout the year as more and more training is delivered.  Today you are receiving an overview, but I will provide additional training as we move forward.</a:t>
            </a:r>
            <a:endParaRPr b="0" i="0" sz="1200" u="none" cap="none" strike="noStrike">
              <a:solidFill>
                <a:schemeClr val="dk1"/>
              </a:solidFill>
              <a:latin typeface="Calibri"/>
              <a:ea typeface="Calibri"/>
              <a:cs typeface="Calibri"/>
              <a:sym typeface="Calibri"/>
            </a:endParaRPr>
          </a:p>
        </p:txBody>
      </p:sp>
      <p:sp>
        <p:nvSpPr>
          <p:cNvPr id="174" name="Google Shape;174;p21:notes"/>
          <p:cNvSpPr txBox="1"/>
          <p:nvPr>
            <p:ph idx="12" type="sldNum"/>
          </p:nvPr>
        </p:nvSpPr>
        <p:spPr>
          <a:xfrm>
            <a:off x="4023092" y="8917422"/>
            <a:ext cx="3077739" cy="471053"/>
          </a:xfrm>
          <a:prstGeom prst="rect">
            <a:avLst/>
          </a:prstGeom>
          <a:noFill/>
          <a:ln>
            <a:noFill/>
          </a:ln>
        </p:spPr>
        <p:txBody>
          <a:bodyPr anchorCtr="0" anchor="b" bIns="47100" lIns="94225" spcFirstLastPara="1" rIns="94225" wrap="square" tIns="471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5" name="Shape 15"/>
        <p:cNvGrpSpPr/>
        <p:nvPr/>
      </p:nvGrpSpPr>
      <p:grpSpPr>
        <a:xfrm>
          <a:off x="0" y="0"/>
          <a:ext cx="0" cy="0"/>
          <a:chOff x="0" y="0"/>
          <a:chExt cx="0" cy="0"/>
        </a:xfrm>
      </p:grpSpPr>
      <p:sp>
        <p:nvSpPr>
          <p:cNvPr id="16" name="Google Shape;16;p2"/>
          <p:cNvSpPr txBox="1"/>
          <p:nvPr>
            <p:ph type="ctrTitle"/>
          </p:nvPr>
        </p:nvSpPr>
        <p:spPr>
          <a:xfrm>
            <a:off x="1524000" y="1122363"/>
            <a:ext cx="9144000" cy="2387600"/>
          </a:xfrm>
          <a:prstGeom prst="rect">
            <a:avLst/>
          </a:prstGeom>
          <a:noFill/>
          <a:ln>
            <a:noFill/>
          </a:ln>
        </p:spPr>
        <p:txBody>
          <a:bodyPr anchorCtr="0" anchor="b" bIns="91425" lIns="91425" spcFirstLastPara="1" rIns="91425" wrap="square" tIns="91425"/>
          <a:lstStyle>
            <a:lvl1pPr indent="0" lvl="0" marL="0" marR="0" rtl="0" algn="ctr">
              <a:lnSpc>
                <a:spcPct val="90000"/>
              </a:lnSpc>
              <a:spcBef>
                <a:spcPts val="0"/>
              </a:spcBef>
              <a:spcAft>
                <a:spcPts val="0"/>
              </a:spcAft>
              <a:buClr>
                <a:schemeClr val="dk1"/>
              </a:buClr>
              <a:buSzPts val="1400"/>
              <a:buFont typeface="Calibri"/>
              <a:buNone/>
              <a:defRPr b="0" i="0" sz="60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17" name="Google Shape;17;p2"/>
          <p:cNvSpPr txBox="1"/>
          <p:nvPr>
            <p:ph idx="1" type="subTitle"/>
          </p:nvPr>
        </p:nvSpPr>
        <p:spPr>
          <a:xfrm>
            <a:off x="1524000" y="3602038"/>
            <a:ext cx="9144000" cy="1655762"/>
          </a:xfrm>
          <a:prstGeom prst="rect">
            <a:avLst/>
          </a:prstGeom>
          <a:noFill/>
          <a:ln>
            <a:noFill/>
          </a:ln>
        </p:spPr>
        <p:txBody>
          <a:bodyPr anchorCtr="0" anchor="t" bIns="91425" lIns="91425" spcFirstLastPara="1" rIns="91425" wrap="square" tIns="91425"/>
          <a:lstStyle>
            <a:lvl1pPr indent="0" lvl="0" marL="0" marR="0" rtl="0" algn="ctr">
              <a:lnSpc>
                <a:spcPct val="90000"/>
              </a:lnSpc>
              <a:spcBef>
                <a:spcPts val="1000"/>
              </a:spcBef>
              <a:spcAft>
                <a:spcPts val="0"/>
              </a:spcAft>
              <a:buClr>
                <a:schemeClr val="dk1"/>
              </a:buClr>
              <a:buSzPts val="2800"/>
              <a:buFont typeface="Arial"/>
              <a:buNone/>
              <a:defRPr b="0" i="0" sz="2400" u="none" cap="none" strike="noStrike">
                <a:solidFill>
                  <a:schemeClr val="dk1"/>
                </a:solidFill>
                <a:latin typeface="Calibri"/>
                <a:ea typeface="Calibri"/>
                <a:cs typeface="Calibri"/>
                <a:sym typeface="Calibri"/>
              </a:defRPr>
            </a:lvl1pPr>
            <a:lvl2pPr indent="0" lvl="1" marL="457200" marR="0" rtl="0" algn="ctr">
              <a:lnSpc>
                <a:spcPct val="90000"/>
              </a:lnSpc>
              <a:spcBef>
                <a:spcPts val="500"/>
              </a:spcBef>
              <a:spcAft>
                <a:spcPts val="0"/>
              </a:spcAft>
              <a:buClr>
                <a:schemeClr val="dk1"/>
              </a:buClr>
              <a:buSzPts val="2400"/>
              <a:buFont typeface="Arial"/>
              <a:buNone/>
              <a:defRPr b="0" i="0" sz="2000" u="none" cap="none" strike="noStrike">
                <a:solidFill>
                  <a:schemeClr val="dk1"/>
                </a:solidFill>
                <a:latin typeface="Calibri"/>
                <a:ea typeface="Calibri"/>
                <a:cs typeface="Calibri"/>
                <a:sym typeface="Calibri"/>
              </a:defRPr>
            </a:lvl2pPr>
            <a:lvl3pPr indent="0" lvl="2" marL="914400" marR="0" rtl="0" algn="ctr">
              <a:lnSpc>
                <a:spcPct val="90000"/>
              </a:lnSpc>
              <a:spcBef>
                <a:spcPts val="500"/>
              </a:spcBef>
              <a:spcAft>
                <a:spcPts val="0"/>
              </a:spcAft>
              <a:buClr>
                <a:schemeClr val="dk1"/>
              </a:buClr>
              <a:buSzPts val="2000"/>
              <a:buFont typeface="Arial"/>
              <a:buNone/>
              <a:defRPr b="0" i="0" sz="1800" u="none" cap="none" strike="noStrike">
                <a:solidFill>
                  <a:schemeClr val="dk1"/>
                </a:solidFill>
                <a:latin typeface="Calibri"/>
                <a:ea typeface="Calibri"/>
                <a:cs typeface="Calibri"/>
                <a:sym typeface="Calibri"/>
              </a:defRPr>
            </a:lvl3pPr>
            <a:lvl4pPr indent="0" lvl="3" marL="1371600" marR="0" rtl="0" algn="ctr">
              <a:lnSpc>
                <a:spcPct val="90000"/>
              </a:lnSpc>
              <a:spcBef>
                <a:spcPts val="500"/>
              </a:spcBef>
              <a:spcAft>
                <a:spcPts val="0"/>
              </a:spcAft>
              <a:buClr>
                <a:schemeClr val="dk1"/>
              </a:buClr>
              <a:buSzPts val="1800"/>
              <a:buFont typeface="Arial"/>
              <a:buNone/>
              <a:defRPr b="0" i="0" sz="1600" u="none" cap="none" strike="noStrike">
                <a:solidFill>
                  <a:schemeClr val="dk1"/>
                </a:solidFill>
                <a:latin typeface="Calibri"/>
                <a:ea typeface="Calibri"/>
                <a:cs typeface="Calibri"/>
                <a:sym typeface="Calibri"/>
              </a:defRPr>
            </a:lvl4pPr>
            <a:lvl5pPr indent="0" lvl="4" marL="1828800" marR="0" rtl="0" algn="ctr">
              <a:lnSpc>
                <a:spcPct val="90000"/>
              </a:lnSpc>
              <a:spcBef>
                <a:spcPts val="500"/>
              </a:spcBef>
              <a:spcAft>
                <a:spcPts val="0"/>
              </a:spcAft>
              <a:buClr>
                <a:schemeClr val="dk1"/>
              </a:buClr>
              <a:buSzPts val="1800"/>
              <a:buFont typeface="Arial"/>
              <a:buNone/>
              <a:defRPr b="0" i="0" sz="1600" u="none" cap="none" strike="noStrike">
                <a:solidFill>
                  <a:schemeClr val="dk1"/>
                </a:solidFill>
                <a:latin typeface="Calibri"/>
                <a:ea typeface="Calibri"/>
                <a:cs typeface="Calibri"/>
                <a:sym typeface="Calibri"/>
              </a:defRPr>
            </a:lvl5pPr>
            <a:lvl6pPr indent="0" lvl="5" marL="2286000" marR="0" rtl="0" algn="ctr">
              <a:lnSpc>
                <a:spcPct val="90000"/>
              </a:lnSpc>
              <a:spcBef>
                <a:spcPts val="500"/>
              </a:spcBef>
              <a:spcAft>
                <a:spcPts val="0"/>
              </a:spcAft>
              <a:buClr>
                <a:schemeClr val="dk1"/>
              </a:buClr>
              <a:buSzPts val="1800"/>
              <a:buFont typeface="Arial"/>
              <a:buNone/>
              <a:defRPr b="0" i="0" sz="1600" u="none" cap="none" strike="noStrike">
                <a:solidFill>
                  <a:schemeClr val="dk1"/>
                </a:solidFill>
                <a:latin typeface="Calibri"/>
                <a:ea typeface="Calibri"/>
                <a:cs typeface="Calibri"/>
                <a:sym typeface="Calibri"/>
              </a:defRPr>
            </a:lvl6pPr>
            <a:lvl7pPr indent="0" lvl="6" marL="2743200" marR="0" rtl="0" algn="ctr">
              <a:lnSpc>
                <a:spcPct val="90000"/>
              </a:lnSpc>
              <a:spcBef>
                <a:spcPts val="500"/>
              </a:spcBef>
              <a:spcAft>
                <a:spcPts val="0"/>
              </a:spcAft>
              <a:buClr>
                <a:schemeClr val="dk1"/>
              </a:buClr>
              <a:buSzPts val="1800"/>
              <a:buFont typeface="Arial"/>
              <a:buNone/>
              <a:defRPr b="0" i="0" sz="1600" u="none" cap="none" strike="noStrike">
                <a:solidFill>
                  <a:schemeClr val="dk1"/>
                </a:solidFill>
                <a:latin typeface="Calibri"/>
                <a:ea typeface="Calibri"/>
                <a:cs typeface="Calibri"/>
                <a:sym typeface="Calibri"/>
              </a:defRPr>
            </a:lvl7pPr>
            <a:lvl8pPr indent="0" lvl="7" marL="3200400" marR="0" rtl="0" algn="ctr">
              <a:lnSpc>
                <a:spcPct val="90000"/>
              </a:lnSpc>
              <a:spcBef>
                <a:spcPts val="500"/>
              </a:spcBef>
              <a:spcAft>
                <a:spcPts val="0"/>
              </a:spcAft>
              <a:buClr>
                <a:schemeClr val="dk1"/>
              </a:buClr>
              <a:buSzPts val="1800"/>
              <a:buFont typeface="Arial"/>
              <a:buNone/>
              <a:defRPr b="0" i="0" sz="1600" u="none" cap="none" strike="noStrike">
                <a:solidFill>
                  <a:schemeClr val="dk1"/>
                </a:solidFill>
                <a:latin typeface="Calibri"/>
                <a:ea typeface="Calibri"/>
                <a:cs typeface="Calibri"/>
                <a:sym typeface="Calibri"/>
              </a:defRPr>
            </a:lvl8pPr>
            <a:lvl9pPr indent="0" lvl="8" marL="3657600" marR="0" rtl="0" algn="ctr">
              <a:lnSpc>
                <a:spcPct val="90000"/>
              </a:lnSpc>
              <a:spcBef>
                <a:spcPts val="500"/>
              </a:spcBef>
              <a:spcAft>
                <a:spcPts val="0"/>
              </a:spcAft>
              <a:buClr>
                <a:schemeClr val="dk1"/>
              </a:buClr>
              <a:buSzPts val="1800"/>
              <a:buFont typeface="Arial"/>
              <a:buNone/>
              <a:defRPr b="0" i="0" sz="1600" u="none" cap="none" strike="noStrike">
                <a:solidFill>
                  <a:schemeClr val="dk1"/>
                </a:solidFill>
                <a:latin typeface="Calibri"/>
                <a:ea typeface="Calibri"/>
                <a:cs typeface="Calibri"/>
                <a:sym typeface="Calibri"/>
              </a:defRPr>
            </a:lvl9pPr>
          </a:lstStyle>
          <a:p/>
        </p:txBody>
      </p:sp>
      <p:sp>
        <p:nvSpPr>
          <p:cNvPr id="18" name="Google Shape;18;p2"/>
          <p:cNvSpPr txBox="1"/>
          <p:nvPr>
            <p:ph idx="10" type="dt"/>
          </p:nvPr>
        </p:nvSpPr>
        <p:spPr>
          <a:xfrm>
            <a:off x="838200" y="6356350"/>
            <a:ext cx="2743200" cy="365125"/>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9" name="Google Shape;19;p2"/>
          <p:cNvSpPr txBox="1"/>
          <p:nvPr>
            <p:ph idx="11" type="ftr"/>
          </p:nvPr>
        </p:nvSpPr>
        <p:spPr>
          <a:xfrm>
            <a:off x="4038600" y="6356350"/>
            <a:ext cx="4114800" cy="365125"/>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0" name="Google Shape;20;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72" name="Shape 72"/>
        <p:cNvGrpSpPr/>
        <p:nvPr/>
      </p:nvGrpSpPr>
      <p:grpSpPr>
        <a:xfrm>
          <a:off x="0" y="0"/>
          <a:ext cx="0" cy="0"/>
          <a:chOff x="0" y="0"/>
          <a:chExt cx="0" cy="0"/>
        </a:xfrm>
      </p:grpSpPr>
      <p:sp>
        <p:nvSpPr>
          <p:cNvPr id="73" name="Google Shape;73;p11"/>
          <p:cNvSpPr txBox="1"/>
          <p:nvPr>
            <p:ph type="title"/>
          </p:nvPr>
        </p:nvSpPr>
        <p:spPr>
          <a:xfrm>
            <a:off x="838200" y="365125"/>
            <a:ext cx="10515600" cy="1325563"/>
          </a:xfrm>
          <a:prstGeom prst="rect">
            <a:avLst/>
          </a:prstGeom>
          <a:noFill/>
          <a:ln>
            <a:noFill/>
          </a:ln>
        </p:spPr>
        <p:txBody>
          <a:bodyPr anchorCtr="0" anchor="ctr" bIns="91425" lIns="91425" spcFirstLastPara="1" rIns="91425" wrap="square" tIns="91425"/>
          <a:lstStyle>
            <a:lvl1pPr indent="0" lvl="0" marL="0" marR="0" rtl="0" algn="l">
              <a:lnSpc>
                <a:spcPct val="9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74" name="Google Shape;74;p11"/>
          <p:cNvSpPr txBox="1"/>
          <p:nvPr>
            <p:ph idx="1" type="body"/>
          </p:nvPr>
        </p:nvSpPr>
        <p:spPr>
          <a:xfrm rot="5400000">
            <a:off x="3920331" y="-1256506"/>
            <a:ext cx="4351338" cy="10515600"/>
          </a:xfrm>
          <a:prstGeom prst="rect">
            <a:avLst/>
          </a:prstGeom>
          <a:noFill/>
          <a:ln>
            <a:noFill/>
          </a:ln>
        </p:spPr>
        <p:txBody>
          <a:bodyPr anchorCtr="0" anchor="t" bIns="91425" lIns="91425" spcFirstLastPara="1" rIns="91425" wrap="square" tIns="91425"/>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5" name="Google Shape;75;p11"/>
          <p:cNvSpPr txBox="1"/>
          <p:nvPr>
            <p:ph idx="10" type="dt"/>
          </p:nvPr>
        </p:nvSpPr>
        <p:spPr>
          <a:xfrm>
            <a:off x="838200" y="6356350"/>
            <a:ext cx="2743200" cy="365125"/>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6" name="Google Shape;76;p11"/>
          <p:cNvSpPr txBox="1"/>
          <p:nvPr>
            <p:ph idx="11" type="ftr"/>
          </p:nvPr>
        </p:nvSpPr>
        <p:spPr>
          <a:xfrm>
            <a:off x="4038600" y="6356350"/>
            <a:ext cx="4114800" cy="365125"/>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7" name="Google Shape;77;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12"/>
          <p:cNvSpPr txBox="1"/>
          <p:nvPr>
            <p:ph type="title"/>
          </p:nvPr>
        </p:nvSpPr>
        <p:spPr>
          <a:xfrm rot="5400000">
            <a:off x="7133431" y="1956594"/>
            <a:ext cx="5811838" cy="2628900"/>
          </a:xfrm>
          <a:prstGeom prst="rect">
            <a:avLst/>
          </a:prstGeom>
          <a:noFill/>
          <a:ln>
            <a:noFill/>
          </a:ln>
        </p:spPr>
        <p:txBody>
          <a:bodyPr anchorCtr="0" anchor="ctr" bIns="91425" lIns="91425" spcFirstLastPara="1" rIns="91425" wrap="square" tIns="91425"/>
          <a:lstStyle>
            <a:lvl1pPr indent="0" lvl="0" marL="0" marR="0" rtl="0" algn="l">
              <a:lnSpc>
                <a:spcPct val="9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80" name="Google Shape;80;p12"/>
          <p:cNvSpPr txBox="1"/>
          <p:nvPr>
            <p:ph idx="1" type="body"/>
          </p:nvPr>
        </p:nvSpPr>
        <p:spPr>
          <a:xfrm rot="5400000">
            <a:off x="1799431" y="-596106"/>
            <a:ext cx="5811838" cy="7734300"/>
          </a:xfrm>
          <a:prstGeom prst="rect">
            <a:avLst/>
          </a:prstGeom>
          <a:noFill/>
          <a:ln>
            <a:noFill/>
          </a:ln>
        </p:spPr>
        <p:txBody>
          <a:bodyPr anchorCtr="0" anchor="t" bIns="91425" lIns="91425" spcFirstLastPara="1" rIns="91425" wrap="square" tIns="91425"/>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1" name="Google Shape;81;p12"/>
          <p:cNvSpPr txBox="1"/>
          <p:nvPr>
            <p:ph idx="10" type="dt"/>
          </p:nvPr>
        </p:nvSpPr>
        <p:spPr>
          <a:xfrm>
            <a:off x="838200" y="6356350"/>
            <a:ext cx="2743200" cy="365125"/>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2" name="Google Shape;82;p12"/>
          <p:cNvSpPr txBox="1"/>
          <p:nvPr>
            <p:ph idx="11" type="ftr"/>
          </p:nvPr>
        </p:nvSpPr>
        <p:spPr>
          <a:xfrm>
            <a:off x="4038600" y="6356350"/>
            <a:ext cx="4114800" cy="365125"/>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3" name="Google Shape;83;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1" name="Shape 21"/>
        <p:cNvGrpSpPr/>
        <p:nvPr/>
      </p:nvGrpSpPr>
      <p:grpSpPr>
        <a:xfrm>
          <a:off x="0" y="0"/>
          <a:ext cx="0" cy="0"/>
          <a:chOff x="0" y="0"/>
          <a:chExt cx="0" cy="0"/>
        </a:xfrm>
      </p:grpSpPr>
      <p:sp>
        <p:nvSpPr>
          <p:cNvPr id="22" name="Google Shape;22;p3"/>
          <p:cNvSpPr txBox="1"/>
          <p:nvPr>
            <p:ph type="title"/>
          </p:nvPr>
        </p:nvSpPr>
        <p:spPr>
          <a:xfrm>
            <a:off x="838200" y="365125"/>
            <a:ext cx="10515600" cy="1325563"/>
          </a:xfrm>
          <a:prstGeom prst="rect">
            <a:avLst/>
          </a:prstGeom>
          <a:noFill/>
          <a:ln>
            <a:noFill/>
          </a:ln>
        </p:spPr>
        <p:txBody>
          <a:bodyPr anchorCtr="0" anchor="ctr" bIns="91425" lIns="91425" spcFirstLastPara="1" rIns="91425" wrap="square" tIns="91425"/>
          <a:lstStyle>
            <a:lvl1pPr indent="0" lvl="0" marL="0" marR="0" rtl="0" algn="l">
              <a:lnSpc>
                <a:spcPct val="9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23" name="Google Shape;23;p3"/>
          <p:cNvSpPr txBox="1"/>
          <p:nvPr>
            <p:ph idx="10" type="dt"/>
          </p:nvPr>
        </p:nvSpPr>
        <p:spPr>
          <a:xfrm>
            <a:off x="838200" y="6356350"/>
            <a:ext cx="2743200" cy="365125"/>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4" name="Google Shape;24;p3"/>
          <p:cNvSpPr txBox="1"/>
          <p:nvPr>
            <p:ph idx="11" type="ftr"/>
          </p:nvPr>
        </p:nvSpPr>
        <p:spPr>
          <a:xfrm>
            <a:off x="4038600" y="6356350"/>
            <a:ext cx="4114800" cy="365125"/>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5" name="Google Shape;25;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26" name="Shape 26"/>
        <p:cNvGrpSpPr/>
        <p:nvPr/>
      </p:nvGrpSpPr>
      <p:grpSpPr>
        <a:xfrm>
          <a:off x="0" y="0"/>
          <a:ext cx="0" cy="0"/>
          <a:chOff x="0" y="0"/>
          <a:chExt cx="0" cy="0"/>
        </a:xfrm>
      </p:grpSpPr>
      <p:sp>
        <p:nvSpPr>
          <p:cNvPr id="27" name="Google Shape;27;p4"/>
          <p:cNvSpPr txBox="1"/>
          <p:nvPr>
            <p:ph type="title"/>
          </p:nvPr>
        </p:nvSpPr>
        <p:spPr>
          <a:xfrm>
            <a:off x="838200" y="365125"/>
            <a:ext cx="10515600" cy="1325563"/>
          </a:xfrm>
          <a:prstGeom prst="rect">
            <a:avLst/>
          </a:prstGeom>
          <a:noFill/>
          <a:ln>
            <a:noFill/>
          </a:ln>
        </p:spPr>
        <p:txBody>
          <a:bodyPr anchorCtr="0" anchor="ctr" bIns="91425" lIns="91425" spcFirstLastPara="1" rIns="91425" wrap="square" tIns="91425"/>
          <a:lstStyle>
            <a:lvl1pPr indent="0" lvl="0" marL="0" marR="0" rtl="0" algn="l">
              <a:lnSpc>
                <a:spcPct val="9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28" name="Google Shape;28;p4"/>
          <p:cNvSpPr txBox="1"/>
          <p:nvPr>
            <p:ph idx="1" type="body"/>
          </p:nvPr>
        </p:nvSpPr>
        <p:spPr>
          <a:xfrm>
            <a:off x="838200" y="1825625"/>
            <a:ext cx="5181600" cy="4351338"/>
          </a:xfrm>
          <a:prstGeom prst="rect">
            <a:avLst/>
          </a:prstGeom>
          <a:noFill/>
          <a:ln>
            <a:noFill/>
          </a:ln>
        </p:spPr>
        <p:txBody>
          <a:bodyPr anchorCtr="0" anchor="t" bIns="91425" lIns="91425" spcFirstLastPara="1" rIns="91425" wrap="square" tIns="91425"/>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9" name="Google Shape;29;p4"/>
          <p:cNvSpPr txBox="1"/>
          <p:nvPr>
            <p:ph idx="2" type="body"/>
          </p:nvPr>
        </p:nvSpPr>
        <p:spPr>
          <a:xfrm>
            <a:off x="6172200" y="1825625"/>
            <a:ext cx="5181600" cy="4351338"/>
          </a:xfrm>
          <a:prstGeom prst="rect">
            <a:avLst/>
          </a:prstGeom>
          <a:noFill/>
          <a:ln>
            <a:noFill/>
          </a:ln>
        </p:spPr>
        <p:txBody>
          <a:bodyPr anchorCtr="0" anchor="t" bIns="91425" lIns="91425" spcFirstLastPara="1" rIns="91425" wrap="square" tIns="91425"/>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0" name="Google Shape;30;p4"/>
          <p:cNvSpPr txBox="1"/>
          <p:nvPr>
            <p:ph idx="10" type="dt"/>
          </p:nvPr>
        </p:nvSpPr>
        <p:spPr>
          <a:xfrm>
            <a:off x="838200" y="6356350"/>
            <a:ext cx="2743200" cy="365125"/>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1" name="Google Shape;31;p4"/>
          <p:cNvSpPr txBox="1"/>
          <p:nvPr>
            <p:ph idx="11" type="ftr"/>
          </p:nvPr>
        </p:nvSpPr>
        <p:spPr>
          <a:xfrm>
            <a:off x="4038600" y="6356350"/>
            <a:ext cx="4114800" cy="365125"/>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2" name="Google Shape;32;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33" name="Shape 33"/>
        <p:cNvGrpSpPr/>
        <p:nvPr/>
      </p:nvGrpSpPr>
      <p:grpSpPr>
        <a:xfrm>
          <a:off x="0" y="0"/>
          <a:ext cx="0" cy="0"/>
          <a:chOff x="0" y="0"/>
          <a:chExt cx="0" cy="0"/>
        </a:xfrm>
      </p:grpSpPr>
      <p:sp>
        <p:nvSpPr>
          <p:cNvPr id="34" name="Google Shape;34;p5"/>
          <p:cNvSpPr txBox="1"/>
          <p:nvPr>
            <p:ph idx="10" type="dt"/>
          </p:nvPr>
        </p:nvSpPr>
        <p:spPr>
          <a:xfrm>
            <a:off x="838200" y="6356350"/>
            <a:ext cx="2743200" cy="365125"/>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5" name="Google Shape;35;p5"/>
          <p:cNvSpPr txBox="1"/>
          <p:nvPr>
            <p:ph idx="11" type="ftr"/>
          </p:nvPr>
        </p:nvSpPr>
        <p:spPr>
          <a:xfrm>
            <a:off x="4038600" y="6356350"/>
            <a:ext cx="4114800" cy="365125"/>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6" name="Google Shape;36;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37" name="Shape 37"/>
        <p:cNvGrpSpPr/>
        <p:nvPr/>
      </p:nvGrpSpPr>
      <p:grpSpPr>
        <a:xfrm>
          <a:off x="0" y="0"/>
          <a:ext cx="0" cy="0"/>
          <a:chOff x="0" y="0"/>
          <a:chExt cx="0" cy="0"/>
        </a:xfrm>
      </p:grpSpPr>
      <p:sp>
        <p:nvSpPr>
          <p:cNvPr id="38" name="Google Shape;38;p6"/>
          <p:cNvSpPr txBox="1"/>
          <p:nvPr>
            <p:ph type="title"/>
          </p:nvPr>
        </p:nvSpPr>
        <p:spPr>
          <a:xfrm>
            <a:off x="838200" y="365125"/>
            <a:ext cx="10515600" cy="1325563"/>
          </a:xfrm>
          <a:prstGeom prst="rect">
            <a:avLst/>
          </a:prstGeom>
          <a:noFill/>
          <a:ln>
            <a:noFill/>
          </a:ln>
        </p:spPr>
        <p:txBody>
          <a:bodyPr anchorCtr="0" anchor="ctr" bIns="91425" lIns="91425" spcFirstLastPara="1" rIns="91425" wrap="square" tIns="91425"/>
          <a:lstStyle>
            <a:lvl1pPr indent="0" lvl="0" marL="0" marR="0" rtl="0" algn="l">
              <a:lnSpc>
                <a:spcPct val="9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39" name="Google Shape;39;p6"/>
          <p:cNvSpPr txBox="1"/>
          <p:nvPr>
            <p:ph idx="1" type="body"/>
          </p:nvPr>
        </p:nvSpPr>
        <p:spPr>
          <a:xfrm>
            <a:off x="838200" y="1825625"/>
            <a:ext cx="10515600" cy="4351338"/>
          </a:xfrm>
          <a:prstGeom prst="rect">
            <a:avLst/>
          </a:prstGeom>
          <a:noFill/>
          <a:ln>
            <a:noFill/>
          </a:ln>
        </p:spPr>
        <p:txBody>
          <a:bodyPr anchorCtr="0" anchor="t" bIns="91425" lIns="91425" spcFirstLastPara="1" rIns="91425" wrap="square" tIns="91425"/>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0" name="Google Shape;40;p6"/>
          <p:cNvSpPr txBox="1"/>
          <p:nvPr>
            <p:ph idx="10" type="dt"/>
          </p:nvPr>
        </p:nvSpPr>
        <p:spPr>
          <a:xfrm>
            <a:off x="838200" y="6356350"/>
            <a:ext cx="2743200" cy="365125"/>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1" name="Google Shape;41;p6"/>
          <p:cNvSpPr txBox="1"/>
          <p:nvPr>
            <p:ph idx="11" type="ftr"/>
          </p:nvPr>
        </p:nvSpPr>
        <p:spPr>
          <a:xfrm>
            <a:off x="4038600" y="6356350"/>
            <a:ext cx="4114800" cy="365125"/>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2" name="Google Shape;42;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43" name="Shape 43"/>
        <p:cNvGrpSpPr/>
        <p:nvPr/>
      </p:nvGrpSpPr>
      <p:grpSpPr>
        <a:xfrm>
          <a:off x="0" y="0"/>
          <a:ext cx="0" cy="0"/>
          <a:chOff x="0" y="0"/>
          <a:chExt cx="0" cy="0"/>
        </a:xfrm>
      </p:grpSpPr>
      <p:sp>
        <p:nvSpPr>
          <p:cNvPr id="44" name="Google Shape;44;p7"/>
          <p:cNvSpPr txBox="1"/>
          <p:nvPr>
            <p:ph type="title"/>
          </p:nvPr>
        </p:nvSpPr>
        <p:spPr>
          <a:xfrm>
            <a:off x="831850" y="1709738"/>
            <a:ext cx="10515600" cy="2852737"/>
          </a:xfrm>
          <a:prstGeom prst="rect">
            <a:avLst/>
          </a:prstGeom>
          <a:noFill/>
          <a:ln>
            <a:noFill/>
          </a:ln>
        </p:spPr>
        <p:txBody>
          <a:bodyPr anchorCtr="0" anchor="b" bIns="91425" lIns="91425" spcFirstLastPara="1" rIns="91425" wrap="square" tIns="91425"/>
          <a:lstStyle>
            <a:lvl1pPr indent="0" lvl="0" marL="0" marR="0" rtl="0" algn="l">
              <a:lnSpc>
                <a:spcPct val="90000"/>
              </a:lnSpc>
              <a:spcBef>
                <a:spcPts val="0"/>
              </a:spcBef>
              <a:spcAft>
                <a:spcPts val="0"/>
              </a:spcAft>
              <a:buClr>
                <a:schemeClr val="dk1"/>
              </a:buClr>
              <a:buSzPts val="1400"/>
              <a:buFont typeface="Calibri"/>
              <a:buNone/>
              <a:defRPr b="0" i="0" sz="60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45" name="Google Shape;45;p7"/>
          <p:cNvSpPr txBox="1"/>
          <p:nvPr>
            <p:ph idx="1" type="body"/>
          </p:nvPr>
        </p:nvSpPr>
        <p:spPr>
          <a:xfrm>
            <a:off x="831850" y="4589463"/>
            <a:ext cx="10515600" cy="1500187"/>
          </a:xfrm>
          <a:prstGeom prst="rect">
            <a:avLst/>
          </a:prstGeom>
          <a:noFill/>
          <a:ln>
            <a:noFill/>
          </a:ln>
        </p:spPr>
        <p:txBody>
          <a:bodyPr anchorCtr="0" anchor="t" bIns="91425" lIns="91425" spcFirstLastPara="1" rIns="91425" wrap="square" tIns="91425"/>
          <a:lstStyle>
            <a:lvl1pPr indent="-228600" lvl="0" marL="457200" marR="0" rtl="0" algn="l">
              <a:lnSpc>
                <a:spcPct val="90000"/>
              </a:lnSpc>
              <a:spcBef>
                <a:spcPts val="1000"/>
              </a:spcBef>
              <a:spcAft>
                <a:spcPts val="0"/>
              </a:spcAft>
              <a:buClr>
                <a:srgbClr val="888888"/>
              </a:buClr>
              <a:buSzPts val="2800"/>
              <a:buFont typeface="Arial"/>
              <a:buNone/>
              <a:defRPr b="0" i="0" sz="2400" u="none" cap="none" strike="noStrike">
                <a:solidFill>
                  <a:srgbClr val="888888"/>
                </a:solidFill>
                <a:latin typeface="Calibri"/>
                <a:ea typeface="Calibri"/>
                <a:cs typeface="Calibri"/>
                <a:sym typeface="Calibri"/>
              </a:defRPr>
            </a:lvl1pPr>
            <a:lvl2pPr indent="-228600" lvl="1" marL="914400" marR="0" rtl="0" algn="l">
              <a:lnSpc>
                <a:spcPct val="90000"/>
              </a:lnSpc>
              <a:spcBef>
                <a:spcPts val="500"/>
              </a:spcBef>
              <a:spcAft>
                <a:spcPts val="0"/>
              </a:spcAft>
              <a:buClr>
                <a:srgbClr val="888888"/>
              </a:buClr>
              <a:buSzPts val="2400"/>
              <a:buFont typeface="Arial"/>
              <a:buNone/>
              <a:defRPr b="0" i="0" sz="20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888"/>
              </a:buClr>
              <a:buSzPts val="2000"/>
              <a:buFont typeface="Arial"/>
              <a:buNone/>
              <a:defRPr b="0" i="0" sz="1800" u="none" cap="none" strike="noStrike">
                <a:solidFill>
                  <a:srgbClr val="888888"/>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888"/>
              </a:buClr>
              <a:buSzPts val="1800"/>
              <a:buFont typeface="Arial"/>
              <a:buNone/>
              <a:defRPr b="0" i="0" sz="16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888"/>
              </a:buClr>
              <a:buSzPts val="1800"/>
              <a:buFont typeface="Arial"/>
              <a:buNone/>
              <a:defRPr b="0" i="0" sz="16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888"/>
              </a:buClr>
              <a:buSzPts val="1800"/>
              <a:buFont typeface="Arial"/>
              <a:buNone/>
              <a:defRPr b="0" i="0" sz="16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888"/>
              </a:buClr>
              <a:buSzPts val="1800"/>
              <a:buFont typeface="Arial"/>
              <a:buNone/>
              <a:defRPr b="0" i="0" sz="16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888"/>
              </a:buClr>
              <a:buSzPts val="1800"/>
              <a:buFont typeface="Arial"/>
              <a:buNone/>
              <a:defRPr b="0" i="0" sz="16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888"/>
              </a:buClr>
              <a:buSzPts val="1800"/>
              <a:buFont typeface="Arial"/>
              <a:buNone/>
              <a:defRPr b="0" i="0" sz="1600" u="none" cap="none" strike="noStrike">
                <a:solidFill>
                  <a:srgbClr val="888888"/>
                </a:solidFill>
                <a:latin typeface="Calibri"/>
                <a:ea typeface="Calibri"/>
                <a:cs typeface="Calibri"/>
                <a:sym typeface="Calibri"/>
              </a:defRPr>
            </a:lvl9pPr>
          </a:lstStyle>
          <a:p/>
        </p:txBody>
      </p:sp>
      <p:sp>
        <p:nvSpPr>
          <p:cNvPr id="46" name="Google Shape;46;p7"/>
          <p:cNvSpPr txBox="1"/>
          <p:nvPr>
            <p:ph idx="10" type="dt"/>
          </p:nvPr>
        </p:nvSpPr>
        <p:spPr>
          <a:xfrm>
            <a:off x="838200" y="6356350"/>
            <a:ext cx="2743200" cy="365125"/>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7" name="Google Shape;47;p7"/>
          <p:cNvSpPr txBox="1"/>
          <p:nvPr>
            <p:ph idx="11" type="ftr"/>
          </p:nvPr>
        </p:nvSpPr>
        <p:spPr>
          <a:xfrm>
            <a:off x="4038600" y="6356350"/>
            <a:ext cx="4114800" cy="365125"/>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8" name="Google Shape;48;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49" name="Shape 49"/>
        <p:cNvGrpSpPr/>
        <p:nvPr/>
      </p:nvGrpSpPr>
      <p:grpSpPr>
        <a:xfrm>
          <a:off x="0" y="0"/>
          <a:ext cx="0" cy="0"/>
          <a:chOff x="0" y="0"/>
          <a:chExt cx="0" cy="0"/>
        </a:xfrm>
      </p:grpSpPr>
      <p:sp>
        <p:nvSpPr>
          <p:cNvPr id="50" name="Google Shape;50;p8"/>
          <p:cNvSpPr txBox="1"/>
          <p:nvPr>
            <p:ph type="title"/>
          </p:nvPr>
        </p:nvSpPr>
        <p:spPr>
          <a:xfrm>
            <a:off x="839788" y="365125"/>
            <a:ext cx="10515600" cy="1325563"/>
          </a:xfrm>
          <a:prstGeom prst="rect">
            <a:avLst/>
          </a:prstGeom>
          <a:noFill/>
          <a:ln>
            <a:noFill/>
          </a:ln>
        </p:spPr>
        <p:txBody>
          <a:bodyPr anchorCtr="0" anchor="ctr" bIns="91425" lIns="91425" spcFirstLastPara="1" rIns="91425" wrap="square" tIns="91425"/>
          <a:lstStyle>
            <a:lvl1pPr indent="0" lvl="0" marL="0" marR="0" rtl="0" algn="l">
              <a:lnSpc>
                <a:spcPct val="9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51" name="Google Shape;51;p8"/>
          <p:cNvSpPr txBox="1"/>
          <p:nvPr>
            <p:ph idx="1" type="body"/>
          </p:nvPr>
        </p:nvSpPr>
        <p:spPr>
          <a:xfrm>
            <a:off x="839788" y="1681163"/>
            <a:ext cx="5157787" cy="823912"/>
          </a:xfrm>
          <a:prstGeom prst="rect">
            <a:avLst/>
          </a:prstGeom>
          <a:noFill/>
          <a:ln>
            <a:noFill/>
          </a:ln>
        </p:spPr>
        <p:txBody>
          <a:bodyPr anchorCtr="0" anchor="b" bIns="91425" lIns="91425" spcFirstLastPara="1" rIns="91425" wrap="square" tIns="91425"/>
          <a:lstStyle>
            <a:lvl1pPr indent="-228600" lvl="0" marL="457200" marR="0" rtl="0" algn="l">
              <a:lnSpc>
                <a:spcPct val="90000"/>
              </a:lnSpc>
              <a:spcBef>
                <a:spcPts val="1000"/>
              </a:spcBef>
              <a:spcAft>
                <a:spcPts val="0"/>
              </a:spcAft>
              <a:buClr>
                <a:schemeClr val="dk1"/>
              </a:buClr>
              <a:buSzPts val="28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4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20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Calibri"/>
                <a:ea typeface="Calibri"/>
                <a:cs typeface="Calibri"/>
                <a:sym typeface="Calibri"/>
              </a:defRPr>
            </a:lvl9pPr>
          </a:lstStyle>
          <a:p/>
        </p:txBody>
      </p:sp>
      <p:sp>
        <p:nvSpPr>
          <p:cNvPr id="52" name="Google Shape;52;p8"/>
          <p:cNvSpPr txBox="1"/>
          <p:nvPr>
            <p:ph idx="2" type="body"/>
          </p:nvPr>
        </p:nvSpPr>
        <p:spPr>
          <a:xfrm>
            <a:off x="839788" y="2505075"/>
            <a:ext cx="5157787" cy="3684588"/>
          </a:xfrm>
          <a:prstGeom prst="rect">
            <a:avLst/>
          </a:prstGeom>
          <a:noFill/>
          <a:ln>
            <a:noFill/>
          </a:ln>
        </p:spPr>
        <p:txBody>
          <a:bodyPr anchorCtr="0" anchor="t" bIns="91425" lIns="91425" spcFirstLastPara="1" rIns="91425" wrap="square" tIns="91425"/>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3" name="Google Shape;53;p8"/>
          <p:cNvSpPr txBox="1"/>
          <p:nvPr>
            <p:ph idx="3" type="body"/>
          </p:nvPr>
        </p:nvSpPr>
        <p:spPr>
          <a:xfrm>
            <a:off x="6172200" y="1681163"/>
            <a:ext cx="5183188" cy="823912"/>
          </a:xfrm>
          <a:prstGeom prst="rect">
            <a:avLst/>
          </a:prstGeom>
          <a:noFill/>
          <a:ln>
            <a:noFill/>
          </a:ln>
        </p:spPr>
        <p:txBody>
          <a:bodyPr anchorCtr="0" anchor="b" bIns="91425" lIns="91425" spcFirstLastPara="1" rIns="91425" wrap="square" tIns="91425"/>
          <a:lstStyle>
            <a:lvl1pPr indent="-228600" lvl="0" marL="457200" marR="0" rtl="0" algn="l">
              <a:lnSpc>
                <a:spcPct val="90000"/>
              </a:lnSpc>
              <a:spcBef>
                <a:spcPts val="1000"/>
              </a:spcBef>
              <a:spcAft>
                <a:spcPts val="0"/>
              </a:spcAft>
              <a:buClr>
                <a:schemeClr val="dk1"/>
              </a:buClr>
              <a:buSzPts val="28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4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20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Calibri"/>
                <a:ea typeface="Calibri"/>
                <a:cs typeface="Calibri"/>
                <a:sym typeface="Calibri"/>
              </a:defRPr>
            </a:lvl9pPr>
          </a:lstStyle>
          <a:p/>
        </p:txBody>
      </p:sp>
      <p:sp>
        <p:nvSpPr>
          <p:cNvPr id="54" name="Google Shape;54;p8"/>
          <p:cNvSpPr txBox="1"/>
          <p:nvPr>
            <p:ph idx="4" type="body"/>
          </p:nvPr>
        </p:nvSpPr>
        <p:spPr>
          <a:xfrm>
            <a:off x="6172200" y="2505075"/>
            <a:ext cx="5183188" cy="3684588"/>
          </a:xfrm>
          <a:prstGeom prst="rect">
            <a:avLst/>
          </a:prstGeom>
          <a:noFill/>
          <a:ln>
            <a:noFill/>
          </a:ln>
        </p:spPr>
        <p:txBody>
          <a:bodyPr anchorCtr="0" anchor="t" bIns="91425" lIns="91425" spcFirstLastPara="1" rIns="91425" wrap="square" tIns="91425"/>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5" name="Google Shape;55;p8"/>
          <p:cNvSpPr txBox="1"/>
          <p:nvPr>
            <p:ph idx="10" type="dt"/>
          </p:nvPr>
        </p:nvSpPr>
        <p:spPr>
          <a:xfrm>
            <a:off x="838200" y="6356350"/>
            <a:ext cx="2743200" cy="365125"/>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6" name="Google Shape;56;p8"/>
          <p:cNvSpPr txBox="1"/>
          <p:nvPr>
            <p:ph idx="11" type="ftr"/>
          </p:nvPr>
        </p:nvSpPr>
        <p:spPr>
          <a:xfrm>
            <a:off x="4038600" y="6356350"/>
            <a:ext cx="4114800" cy="365125"/>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7" name="Google Shape;57;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58" name="Shape 58"/>
        <p:cNvGrpSpPr/>
        <p:nvPr/>
      </p:nvGrpSpPr>
      <p:grpSpPr>
        <a:xfrm>
          <a:off x="0" y="0"/>
          <a:ext cx="0" cy="0"/>
          <a:chOff x="0" y="0"/>
          <a:chExt cx="0" cy="0"/>
        </a:xfrm>
      </p:grpSpPr>
      <p:sp>
        <p:nvSpPr>
          <p:cNvPr id="59" name="Google Shape;59;p9"/>
          <p:cNvSpPr txBox="1"/>
          <p:nvPr>
            <p:ph type="title"/>
          </p:nvPr>
        </p:nvSpPr>
        <p:spPr>
          <a:xfrm>
            <a:off x="839788" y="457200"/>
            <a:ext cx="3932237" cy="1600200"/>
          </a:xfrm>
          <a:prstGeom prst="rect">
            <a:avLst/>
          </a:prstGeom>
          <a:noFill/>
          <a:ln>
            <a:noFill/>
          </a:ln>
        </p:spPr>
        <p:txBody>
          <a:bodyPr anchorCtr="0" anchor="b" bIns="91425" lIns="91425" spcFirstLastPara="1" rIns="91425" wrap="square" tIns="91425"/>
          <a:lstStyle>
            <a:lvl1pPr indent="0" lvl="0" marL="0" marR="0" rtl="0" algn="l">
              <a:lnSpc>
                <a:spcPct val="90000"/>
              </a:lnSpc>
              <a:spcBef>
                <a:spcPts val="0"/>
              </a:spcBef>
              <a:spcAft>
                <a:spcPts val="0"/>
              </a:spcAft>
              <a:buClr>
                <a:schemeClr val="dk1"/>
              </a:buClr>
              <a:buSzPts val="1400"/>
              <a:buFont typeface="Calibri"/>
              <a:buNone/>
              <a:defRPr b="0" i="0" sz="32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60" name="Google Shape;60;p9"/>
          <p:cNvSpPr txBox="1"/>
          <p:nvPr>
            <p:ph idx="1" type="body"/>
          </p:nvPr>
        </p:nvSpPr>
        <p:spPr>
          <a:xfrm>
            <a:off x="5183188" y="987425"/>
            <a:ext cx="6172200" cy="4873625"/>
          </a:xfrm>
          <a:prstGeom prst="rect">
            <a:avLst/>
          </a:prstGeom>
          <a:noFill/>
          <a:ln>
            <a:noFill/>
          </a:ln>
        </p:spPr>
        <p:txBody>
          <a:bodyPr anchorCtr="0" anchor="t" bIns="91425" lIns="91425" spcFirstLastPara="1" rIns="91425" wrap="square" tIns="91425"/>
          <a:lstStyle>
            <a:lvl1pPr indent="-431800" lvl="0" marL="457200"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1" name="Google Shape;61;p9"/>
          <p:cNvSpPr txBox="1"/>
          <p:nvPr>
            <p:ph idx="2" type="body"/>
          </p:nvPr>
        </p:nvSpPr>
        <p:spPr>
          <a:xfrm>
            <a:off x="839788" y="2057400"/>
            <a:ext cx="3932237" cy="3811588"/>
          </a:xfrm>
          <a:prstGeom prst="rect">
            <a:avLst/>
          </a:prstGeom>
          <a:noFill/>
          <a:ln>
            <a:noFill/>
          </a:ln>
        </p:spPr>
        <p:txBody>
          <a:bodyPr anchorCtr="0" anchor="t" bIns="91425" lIns="91425" spcFirstLastPara="1" rIns="91425" wrap="square" tIns="91425"/>
          <a:lstStyle>
            <a:lvl1pPr indent="-228600" lvl="0" marL="457200" marR="0" rtl="0" algn="l">
              <a:lnSpc>
                <a:spcPct val="90000"/>
              </a:lnSpc>
              <a:spcBef>
                <a:spcPts val="1000"/>
              </a:spcBef>
              <a:spcAft>
                <a:spcPts val="0"/>
              </a:spcAft>
              <a:buClr>
                <a:schemeClr val="dk1"/>
              </a:buClr>
              <a:buSzPts val="28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20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8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8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8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8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8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800"/>
              <a:buFont typeface="Arial"/>
              <a:buNone/>
              <a:defRPr b="0" i="0" sz="1000" u="none" cap="none" strike="noStrike">
                <a:solidFill>
                  <a:schemeClr val="dk1"/>
                </a:solidFill>
                <a:latin typeface="Calibri"/>
                <a:ea typeface="Calibri"/>
                <a:cs typeface="Calibri"/>
                <a:sym typeface="Calibri"/>
              </a:defRPr>
            </a:lvl9pPr>
          </a:lstStyle>
          <a:p/>
        </p:txBody>
      </p:sp>
      <p:sp>
        <p:nvSpPr>
          <p:cNvPr id="62" name="Google Shape;62;p9"/>
          <p:cNvSpPr txBox="1"/>
          <p:nvPr>
            <p:ph idx="10" type="dt"/>
          </p:nvPr>
        </p:nvSpPr>
        <p:spPr>
          <a:xfrm>
            <a:off x="838200" y="6356350"/>
            <a:ext cx="2743200" cy="365125"/>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3" name="Google Shape;63;p9"/>
          <p:cNvSpPr txBox="1"/>
          <p:nvPr>
            <p:ph idx="11" type="ftr"/>
          </p:nvPr>
        </p:nvSpPr>
        <p:spPr>
          <a:xfrm>
            <a:off x="4038600" y="6356350"/>
            <a:ext cx="4114800" cy="365125"/>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4" name="Google Shape;64;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65" name="Shape 65"/>
        <p:cNvGrpSpPr/>
        <p:nvPr/>
      </p:nvGrpSpPr>
      <p:grpSpPr>
        <a:xfrm>
          <a:off x="0" y="0"/>
          <a:ext cx="0" cy="0"/>
          <a:chOff x="0" y="0"/>
          <a:chExt cx="0" cy="0"/>
        </a:xfrm>
      </p:grpSpPr>
      <p:sp>
        <p:nvSpPr>
          <p:cNvPr id="66" name="Google Shape;66;p10"/>
          <p:cNvSpPr txBox="1"/>
          <p:nvPr>
            <p:ph type="title"/>
          </p:nvPr>
        </p:nvSpPr>
        <p:spPr>
          <a:xfrm>
            <a:off x="839788" y="457200"/>
            <a:ext cx="3932237" cy="1600200"/>
          </a:xfrm>
          <a:prstGeom prst="rect">
            <a:avLst/>
          </a:prstGeom>
          <a:noFill/>
          <a:ln>
            <a:noFill/>
          </a:ln>
        </p:spPr>
        <p:txBody>
          <a:bodyPr anchorCtr="0" anchor="b" bIns="91425" lIns="91425" spcFirstLastPara="1" rIns="91425" wrap="square" tIns="91425"/>
          <a:lstStyle>
            <a:lvl1pPr indent="0" lvl="0" marL="0" marR="0" rtl="0" algn="l">
              <a:lnSpc>
                <a:spcPct val="90000"/>
              </a:lnSpc>
              <a:spcBef>
                <a:spcPts val="0"/>
              </a:spcBef>
              <a:spcAft>
                <a:spcPts val="0"/>
              </a:spcAft>
              <a:buClr>
                <a:schemeClr val="dk1"/>
              </a:buClr>
              <a:buSzPts val="1400"/>
              <a:buFont typeface="Calibri"/>
              <a:buNone/>
              <a:defRPr b="0" i="0" sz="32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67" name="Google Shape;67;p10"/>
          <p:cNvSpPr/>
          <p:nvPr>
            <p:ph idx="2" type="pic"/>
          </p:nvPr>
        </p:nvSpPr>
        <p:spPr>
          <a:xfrm>
            <a:off x="5183188" y="987425"/>
            <a:ext cx="6172200" cy="4873625"/>
          </a:xfrm>
          <a:prstGeom prst="rect">
            <a:avLst/>
          </a:prstGeom>
          <a:noFill/>
          <a:ln>
            <a:noFill/>
          </a:ln>
        </p:spPr>
        <p:txBody>
          <a:bodyPr anchorCtr="0" anchor="t" bIns="91425" lIns="91425" spcFirstLastPara="1" rIns="91425" wrap="square" tIns="91425"/>
          <a:lstStyle>
            <a:lvl1pPr indent="0" lvl="0" marL="0" marR="0" rtl="0" algn="l">
              <a:lnSpc>
                <a:spcPct val="90000"/>
              </a:lnSpc>
              <a:spcBef>
                <a:spcPts val="1000"/>
              </a:spcBef>
              <a:spcAft>
                <a:spcPts val="0"/>
              </a:spcAft>
              <a:buClr>
                <a:schemeClr val="dk1"/>
              </a:buClr>
              <a:buSzPts val="1400"/>
              <a:buFont typeface="Arial"/>
              <a:buNone/>
              <a:defRPr b="0" i="0" sz="3200" u="none" cap="none" strike="noStrike">
                <a:solidFill>
                  <a:schemeClr val="dk1"/>
                </a:solidFill>
                <a:latin typeface="Calibri"/>
                <a:ea typeface="Calibri"/>
                <a:cs typeface="Calibri"/>
                <a:sym typeface="Calibri"/>
              </a:defRPr>
            </a:lvl1pPr>
            <a:lvl2pPr indent="0" lvl="1" marL="457200" marR="0" rtl="0" algn="l">
              <a:lnSpc>
                <a:spcPct val="90000"/>
              </a:lnSpc>
              <a:spcBef>
                <a:spcPts val="500"/>
              </a:spcBef>
              <a:spcAft>
                <a:spcPts val="0"/>
              </a:spcAft>
              <a:buClr>
                <a:schemeClr val="dk1"/>
              </a:buClr>
              <a:buSzPts val="1400"/>
              <a:buFont typeface="Arial"/>
              <a:buNone/>
              <a:defRPr b="0" i="0" sz="2800" u="none" cap="none" strike="noStrike">
                <a:solidFill>
                  <a:schemeClr val="dk1"/>
                </a:solidFill>
                <a:latin typeface="Calibri"/>
                <a:ea typeface="Calibri"/>
                <a:cs typeface="Calibri"/>
                <a:sym typeface="Calibri"/>
              </a:defRPr>
            </a:lvl2pPr>
            <a:lvl3pPr indent="0" lvl="2" marL="914400" marR="0" rtl="0" algn="l">
              <a:lnSpc>
                <a:spcPct val="90000"/>
              </a:lnSpc>
              <a:spcBef>
                <a:spcPts val="500"/>
              </a:spcBef>
              <a:spcAft>
                <a:spcPts val="0"/>
              </a:spcAft>
              <a:buClr>
                <a:schemeClr val="dk1"/>
              </a:buClr>
              <a:buSzPts val="1400"/>
              <a:buFont typeface="Arial"/>
              <a:buNone/>
              <a:defRPr b="0" i="0" sz="2400" u="none" cap="none" strike="noStrike">
                <a:solidFill>
                  <a:schemeClr val="dk1"/>
                </a:solidFill>
                <a:latin typeface="Calibri"/>
                <a:ea typeface="Calibri"/>
                <a:cs typeface="Calibri"/>
                <a:sym typeface="Calibri"/>
              </a:defRPr>
            </a:lvl3pPr>
            <a:lvl4pPr indent="0" lvl="3" marL="1371600" marR="0" rtl="0" algn="l">
              <a:lnSpc>
                <a:spcPct val="90000"/>
              </a:lnSpc>
              <a:spcBef>
                <a:spcPts val="50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4pPr>
            <a:lvl5pPr indent="0" lvl="4" marL="1828800" marR="0" rtl="0" algn="l">
              <a:lnSpc>
                <a:spcPct val="90000"/>
              </a:lnSpc>
              <a:spcBef>
                <a:spcPts val="50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5pPr>
            <a:lvl6pPr indent="0" lvl="5" marL="2286000" marR="0" rtl="0" algn="l">
              <a:lnSpc>
                <a:spcPct val="90000"/>
              </a:lnSpc>
              <a:spcBef>
                <a:spcPts val="50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6pPr>
            <a:lvl7pPr indent="0" lvl="6" marL="2743200" marR="0" rtl="0" algn="l">
              <a:lnSpc>
                <a:spcPct val="90000"/>
              </a:lnSpc>
              <a:spcBef>
                <a:spcPts val="50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7pPr>
            <a:lvl8pPr indent="0" lvl="7" marL="3200400" marR="0" rtl="0" algn="l">
              <a:lnSpc>
                <a:spcPct val="90000"/>
              </a:lnSpc>
              <a:spcBef>
                <a:spcPts val="50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8pPr>
            <a:lvl9pPr indent="0" lvl="8" marL="3657600" marR="0" rtl="0" algn="l">
              <a:lnSpc>
                <a:spcPct val="90000"/>
              </a:lnSpc>
              <a:spcBef>
                <a:spcPts val="50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9pPr>
          </a:lstStyle>
          <a:p/>
        </p:txBody>
      </p:sp>
      <p:sp>
        <p:nvSpPr>
          <p:cNvPr id="68" name="Google Shape;68;p10"/>
          <p:cNvSpPr txBox="1"/>
          <p:nvPr>
            <p:ph idx="1" type="body"/>
          </p:nvPr>
        </p:nvSpPr>
        <p:spPr>
          <a:xfrm>
            <a:off x="839788" y="2057400"/>
            <a:ext cx="3932237" cy="3811588"/>
          </a:xfrm>
          <a:prstGeom prst="rect">
            <a:avLst/>
          </a:prstGeom>
          <a:noFill/>
          <a:ln>
            <a:noFill/>
          </a:ln>
        </p:spPr>
        <p:txBody>
          <a:bodyPr anchorCtr="0" anchor="t" bIns="91425" lIns="91425" spcFirstLastPara="1" rIns="91425" wrap="square" tIns="91425"/>
          <a:lstStyle>
            <a:lvl1pPr indent="-228600" lvl="0" marL="457200" marR="0" rtl="0" algn="l">
              <a:lnSpc>
                <a:spcPct val="90000"/>
              </a:lnSpc>
              <a:spcBef>
                <a:spcPts val="1000"/>
              </a:spcBef>
              <a:spcAft>
                <a:spcPts val="0"/>
              </a:spcAft>
              <a:buClr>
                <a:schemeClr val="dk1"/>
              </a:buClr>
              <a:buSzPts val="28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20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8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8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8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8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8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800"/>
              <a:buFont typeface="Arial"/>
              <a:buNone/>
              <a:defRPr b="0" i="0" sz="1000" u="none" cap="none" strike="noStrike">
                <a:solidFill>
                  <a:schemeClr val="dk1"/>
                </a:solidFill>
                <a:latin typeface="Calibri"/>
                <a:ea typeface="Calibri"/>
                <a:cs typeface="Calibri"/>
                <a:sym typeface="Calibri"/>
              </a:defRPr>
            </a:lvl9pPr>
          </a:lstStyle>
          <a:p/>
        </p:txBody>
      </p:sp>
      <p:sp>
        <p:nvSpPr>
          <p:cNvPr id="69" name="Google Shape;69;p10"/>
          <p:cNvSpPr txBox="1"/>
          <p:nvPr>
            <p:ph idx="10" type="dt"/>
          </p:nvPr>
        </p:nvSpPr>
        <p:spPr>
          <a:xfrm>
            <a:off x="838200" y="6356350"/>
            <a:ext cx="2743200" cy="365125"/>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0" name="Google Shape;70;p10"/>
          <p:cNvSpPr txBox="1"/>
          <p:nvPr>
            <p:ph idx="11" type="ftr"/>
          </p:nvPr>
        </p:nvSpPr>
        <p:spPr>
          <a:xfrm>
            <a:off x="4038600" y="6356350"/>
            <a:ext cx="4114800" cy="365125"/>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1" name="Google Shape;71;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838200" y="365125"/>
            <a:ext cx="10515600" cy="1325563"/>
          </a:xfrm>
          <a:prstGeom prst="rect">
            <a:avLst/>
          </a:prstGeom>
          <a:noFill/>
          <a:ln>
            <a:noFill/>
          </a:ln>
        </p:spPr>
        <p:txBody>
          <a:bodyPr anchorCtr="0" anchor="ctr" bIns="91425" lIns="91425" spcFirstLastPara="1" rIns="91425" wrap="square" tIns="91425"/>
          <a:lstStyle>
            <a:lvl1pPr indent="0" lvl="0" marL="0" marR="0" rtl="0" algn="l">
              <a:lnSpc>
                <a:spcPct val="9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11" name="Google Shape;11;p1"/>
          <p:cNvSpPr txBox="1"/>
          <p:nvPr>
            <p:ph idx="1" type="body"/>
          </p:nvPr>
        </p:nvSpPr>
        <p:spPr>
          <a:xfrm>
            <a:off x="838200" y="1825625"/>
            <a:ext cx="10515600" cy="4351338"/>
          </a:xfrm>
          <a:prstGeom prst="rect">
            <a:avLst/>
          </a:prstGeom>
          <a:noFill/>
          <a:ln>
            <a:noFill/>
          </a:ln>
        </p:spPr>
        <p:txBody>
          <a:bodyPr anchorCtr="0" anchor="t" bIns="91425" lIns="91425" spcFirstLastPara="1" rIns="91425" wrap="square" tIns="91425"/>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838200" y="6356350"/>
            <a:ext cx="2743200" cy="365125"/>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4038600" y="6356350"/>
            <a:ext cx="4114800" cy="365125"/>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5.png"/><Relationship Id="rId4" Type="http://schemas.openxmlformats.org/officeDocument/2006/relationships/hyperlink" Target="http://www.louisianabelieves.com/docs/default-source/teacher-toolbox-resources/digital-literacy-guidance.pdf?sfvrsn=4"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5.png"/><Relationship Id="rId4" Type="http://schemas.openxmlformats.org/officeDocument/2006/relationships/hyperlink" Target="https://www.commonsensemedia.org/educators/erate-teachers" TargetMode="External"/><Relationship Id="rId5"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5.png"/><Relationship Id="rId4" Type="http://schemas.openxmlformats.org/officeDocument/2006/relationships/image" Target="../media/image1.png"/><Relationship Id="rId9" Type="http://schemas.openxmlformats.org/officeDocument/2006/relationships/image" Target="../media/image9.png"/><Relationship Id="rId5" Type="http://schemas.openxmlformats.org/officeDocument/2006/relationships/image" Target="../media/image4.png"/><Relationship Id="rId6" Type="http://schemas.openxmlformats.org/officeDocument/2006/relationships/image" Target="../media/image8.png"/><Relationship Id="rId7" Type="http://schemas.openxmlformats.org/officeDocument/2006/relationships/image" Target="../media/image11.png"/><Relationship Id="rId8"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5.pn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5.pn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5.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5.png"/><Relationship Id="rId4" Type="http://schemas.openxmlformats.org/officeDocument/2006/relationships/image" Target="../media/image13.jpg"/><Relationship Id="rId5" Type="http://schemas.openxmlformats.org/officeDocument/2006/relationships/image" Target="../media/image17.jpg"/><Relationship Id="rId6" Type="http://schemas.openxmlformats.org/officeDocument/2006/relationships/image" Target="../media/image12.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5.png"/><Relationship Id="rId4" Type="http://schemas.openxmlformats.org/officeDocument/2006/relationships/image" Target="../media/image20.png"/><Relationship Id="rId5" Type="http://schemas.openxmlformats.org/officeDocument/2006/relationships/image" Target="../media/image13.jpg"/><Relationship Id="rId6" Type="http://schemas.openxmlformats.org/officeDocument/2006/relationships/image" Target="../media/image17.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5.png"/><Relationship Id="rId4" Type="http://schemas.openxmlformats.org/officeDocument/2006/relationships/image" Target="../media/image15.jpg"/><Relationship Id="rId5" Type="http://schemas.openxmlformats.org/officeDocument/2006/relationships/image" Target="../media/image2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5.png"/><Relationship Id="rId4" Type="http://schemas.openxmlformats.org/officeDocument/2006/relationships/image" Target="../media/image36.jpg"/><Relationship Id="rId5" Type="http://schemas.openxmlformats.org/officeDocument/2006/relationships/image" Target="../media/image15.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5.png"/><Relationship Id="rId4" Type="http://schemas.openxmlformats.org/officeDocument/2006/relationships/image" Target="../media/image16.jpg"/><Relationship Id="rId5" Type="http://schemas.openxmlformats.org/officeDocument/2006/relationships/image" Target="../media/image1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5.png"/><Relationship Id="rId4" Type="http://schemas.openxmlformats.org/officeDocument/2006/relationships/image" Target="../media/image23.png"/><Relationship Id="rId5" Type="http://schemas.openxmlformats.org/officeDocument/2006/relationships/hyperlink" Target="http://www.youtube.com/watch?v=xpf2V9-O5jE" TargetMode="External"/><Relationship Id="rId6" Type="http://schemas.openxmlformats.org/officeDocument/2006/relationships/image" Target="../media/image18.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5.png"/><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24.png"/><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21.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5.pn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30.png"/><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5.png"/><Relationship Id="rId4" Type="http://schemas.openxmlformats.org/officeDocument/2006/relationships/image" Target="../media/image26.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5.png"/><Relationship Id="rId4" Type="http://schemas.openxmlformats.org/officeDocument/2006/relationships/image" Target="../media/image33.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5.png"/><Relationship Id="rId4" Type="http://schemas.openxmlformats.org/officeDocument/2006/relationships/image" Target="../media/image2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5.png"/><Relationship Id="rId4" Type="http://schemas.openxmlformats.org/officeDocument/2006/relationships/image" Target="../media/image41.jpg"/><Relationship Id="rId5" Type="http://schemas.openxmlformats.org/officeDocument/2006/relationships/hyperlink" Target="https://youtu.be/s6V_h43-BIY"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5.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5.png"/><Relationship Id="rId4" Type="http://schemas.openxmlformats.org/officeDocument/2006/relationships/image" Target="../media/image39.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image" Target="../media/image5.png"/><Relationship Id="rId4" Type="http://schemas.openxmlformats.org/officeDocument/2006/relationships/image" Target="../media/image31.jpg"/><Relationship Id="rId5" Type="http://schemas.openxmlformats.org/officeDocument/2006/relationships/hyperlink" Target="https://youtu.be/uqNHFdZTdvc?list=PLyJP92W0CqyGXMYMSWXw1-s0fRSO7FAxs"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image" Target="../media/image5.png"/><Relationship Id="rId4" Type="http://schemas.openxmlformats.org/officeDocument/2006/relationships/image" Target="../media/image35.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image" Target="../media/image5.png"/><Relationship Id="rId4" Type="http://schemas.openxmlformats.org/officeDocument/2006/relationships/image" Target="../media/image27.jpg"/><Relationship Id="rId5" Type="http://schemas.openxmlformats.org/officeDocument/2006/relationships/hyperlink" Target="https://youtu.be/zgb5zZJQpaA?list=PLyJP92W0CqyGXMYMSWXw1-s0fRSO7FAxs"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 Id="rId3" Type="http://schemas.openxmlformats.org/officeDocument/2006/relationships/image" Target="../media/image5.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 Id="rId3" Type="http://schemas.openxmlformats.org/officeDocument/2006/relationships/image" Target="../media/image5.png"/><Relationship Id="rId4" Type="http://schemas.openxmlformats.org/officeDocument/2006/relationships/image" Target="../media/image40.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 Id="rId3" Type="http://schemas.openxmlformats.org/officeDocument/2006/relationships/image" Target="../media/image5.png"/><Relationship Id="rId4" Type="http://schemas.openxmlformats.org/officeDocument/2006/relationships/image" Target="../media/image32.jpg"/><Relationship Id="rId5" Type="http://schemas.openxmlformats.org/officeDocument/2006/relationships/hyperlink" Target="https://youtu.be/QTgvX5MLPC8"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 Id="rId3" Type="http://schemas.openxmlformats.org/officeDocument/2006/relationships/image" Target="../media/image5.png"/><Relationship Id="rId4" Type="http://schemas.openxmlformats.org/officeDocument/2006/relationships/image" Target="../media/image34.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 Id="rId3" Type="http://schemas.openxmlformats.org/officeDocument/2006/relationships/image" Target="../media/image5.png"/><Relationship Id="rId4" Type="http://schemas.openxmlformats.org/officeDocument/2006/relationships/image" Target="../media/image38.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 Id="rId3" Type="http://schemas.openxmlformats.org/officeDocument/2006/relationships/image" Target="../media/image5.png"/><Relationship Id="rId4" Type="http://schemas.openxmlformats.org/officeDocument/2006/relationships/image" Target="../media/image29.jp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8" name="Shape 88"/>
        <p:cNvGrpSpPr/>
        <p:nvPr/>
      </p:nvGrpSpPr>
      <p:grpSpPr>
        <a:xfrm>
          <a:off x="0" y="0"/>
          <a:ext cx="0" cy="0"/>
          <a:chOff x="0" y="0"/>
          <a:chExt cx="0" cy="0"/>
        </a:xfrm>
      </p:grpSpPr>
      <p:sp>
        <p:nvSpPr>
          <p:cNvPr id="89" name="Google Shape;89;p13"/>
          <p:cNvSpPr/>
          <p:nvPr/>
        </p:nvSpPr>
        <p:spPr>
          <a:xfrm>
            <a:off x="0" y="6487964"/>
            <a:ext cx="12192000" cy="369332"/>
          </a:xfrm>
          <a:prstGeom prst="rect">
            <a:avLst/>
          </a:prstGeom>
          <a:solidFill>
            <a:srgbClr val="C9C9C9"/>
          </a:solidFill>
          <a:ln>
            <a:noFill/>
          </a:ln>
          <a:effectLst>
            <a:outerShdw blurRad="44450" algn="ctr" dir="5400000" dist="27940">
              <a:srgbClr val="000000">
                <a:alpha val="31764"/>
              </a:srgbClr>
            </a:outerShdw>
          </a:effectLst>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1E5E9F"/>
              </a:buClr>
              <a:buFont typeface="Calibri"/>
              <a:buNone/>
            </a:pPr>
            <a:r>
              <a:rPr b="0" i="1" lang="en-US" sz="1800" u="none" cap="none" strike="noStrike">
                <a:solidFill>
                  <a:srgbClr val="1E5E9F"/>
                </a:solidFill>
                <a:latin typeface="Calibri"/>
                <a:ea typeface="Calibri"/>
                <a:cs typeface="Calibri"/>
                <a:sym typeface="Calibri"/>
              </a:rPr>
              <a:t>1:1 Technology Integration</a:t>
            </a:r>
            <a:r>
              <a:rPr b="0" i="0" lang="en-US" sz="1800" u="none" cap="none" strike="noStrike">
                <a:solidFill>
                  <a:srgbClr val="1E5E9F"/>
                </a:solidFill>
                <a:latin typeface="Calibri"/>
                <a:ea typeface="Calibri"/>
                <a:cs typeface="Calibri"/>
                <a:sym typeface="Calibri"/>
              </a:rPr>
              <a:t> </a:t>
            </a:r>
            <a:endParaRPr b="0" i="0" sz="1800" u="none" cap="none" strike="noStrike">
              <a:solidFill>
                <a:srgbClr val="FFFFFF"/>
              </a:solidFill>
              <a:latin typeface="Calibri"/>
              <a:ea typeface="Calibri"/>
              <a:cs typeface="Calibri"/>
              <a:sym typeface="Calibri"/>
            </a:endParaRPr>
          </a:p>
        </p:txBody>
      </p:sp>
      <p:pic>
        <p:nvPicPr>
          <p:cNvPr descr="http://www.ebrschools.org/wp-content/uploads/2016/04/postcard.png" id="90" name="Google Shape;90;p13"/>
          <p:cNvPicPr preferRelativeResize="0"/>
          <p:nvPr/>
        </p:nvPicPr>
        <p:blipFill rotWithShape="1">
          <a:blip r:embed="rId3">
            <a:alphaModFix/>
          </a:blip>
          <a:srcRect b="7357" l="23197" r="24854" t="70530"/>
          <a:stretch/>
        </p:blipFill>
        <p:spPr>
          <a:xfrm>
            <a:off x="123825" y="5791201"/>
            <a:ext cx="3219450" cy="983058"/>
          </a:xfrm>
          <a:prstGeom prst="rect">
            <a:avLst/>
          </a:prstGeom>
          <a:noFill/>
          <a:ln>
            <a:noFill/>
          </a:ln>
        </p:spPr>
      </p:pic>
      <p:grpSp>
        <p:nvGrpSpPr>
          <p:cNvPr id="91" name="Google Shape;91;p13"/>
          <p:cNvGrpSpPr/>
          <p:nvPr/>
        </p:nvGrpSpPr>
        <p:grpSpPr>
          <a:xfrm>
            <a:off x="4772025" y="530724"/>
            <a:ext cx="2647950" cy="2472950"/>
            <a:chOff x="1187" y="-42545"/>
            <a:chExt cx="2647950" cy="2472950"/>
          </a:xfrm>
        </p:grpSpPr>
        <p:sp>
          <p:nvSpPr>
            <p:cNvPr id="92" name="Google Shape;92;p13"/>
            <p:cNvSpPr/>
            <p:nvPr/>
          </p:nvSpPr>
          <p:spPr>
            <a:xfrm>
              <a:off x="1187" y="1530"/>
              <a:ext cx="2647950" cy="2428875"/>
            </a:xfrm>
            <a:prstGeom prst="rect">
              <a:avLst/>
            </a:prstGeom>
            <a:solidFill>
              <a:srgbClr val="002060"/>
            </a:solidFill>
            <a:ln cap="flat" cmpd="sng" w="12700">
              <a:solidFill>
                <a:srgbClr val="42719B"/>
              </a:solidFill>
              <a:prstDash val="solid"/>
              <a:miter lim="8000"/>
              <a:headEnd len="sm" w="sm" type="none"/>
              <a:tailEnd len="sm" w="sm" type="none"/>
            </a:ln>
            <a:effectLst>
              <a:outerShdw blurRad="76200" kx="-1200000" rotWithShape="0" algn="bl" sy="23000">
                <a:srgbClr val="000000">
                  <a:alpha val="2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Font typeface="Calibri"/>
                <a:buNone/>
              </a:pPr>
              <a:r>
                <a:t/>
              </a:r>
              <a:endParaRPr b="0" i="0" sz="1800" u="none" cap="none" strike="noStrike">
                <a:solidFill>
                  <a:srgbClr val="FFFFFF"/>
                </a:solidFill>
                <a:latin typeface="Calibri"/>
                <a:ea typeface="Calibri"/>
                <a:cs typeface="Calibri"/>
                <a:sym typeface="Calibri"/>
              </a:endParaRPr>
            </a:p>
          </p:txBody>
        </p:sp>
        <p:sp>
          <p:nvSpPr>
            <p:cNvPr id="93" name="Google Shape;93;p13"/>
            <p:cNvSpPr txBox="1"/>
            <p:nvPr/>
          </p:nvSpPr>
          <p:spPr>
            <a:xfrm>
              <a:off x="836208" y="-42545"/>
              <a:ext cx="1051733" cy="718820"/>
            </a:xfrm>
            <a:prstGeom prst="rect">
              <a:avLst/>
            </a:prstGeom>
            <a:noFill/>
            <a:ln>
              <a:noFill/>
            </a:ln>
            <a:effectLst>
              <a:outerShdw blurRad="76200" kx="-1200000" rotWithShape="0" algn="bl" sy="23000">
                <a:srgbClr val="000000">
                  <a:alpha val="20000"/>
                </a:srgbClr>
              </a:outerShdw>
            </a:effectLst>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FF"/>
                </a:buClr>
                <a:buFont typeface="Arial"/>
                <a:buNone/>
              </a:pPr>
              <a:r>
                <a:rPr b="0" i="0" lang="en-US" sz="4500" u="none" cap="none" strike="noStrike">
                  <a:solidFill>
                    <a:srgbClr val="FFFFFF"/>
                  </a:solidFill>
                  <a:latin typeface="Arial"/>
                  <a:ea typeface="Arial"/>
                  <a:cs typeface="Arial"/>
                  <a:sym typeface="Arial"/>
                </a:rPr>
                <a:t>1:1</a:t>
              </a:r>
              <a:endParaRPr b="0" i="0" sz="4500" u="none" cap="none" strike="noStrike">
                <a:solidFill>
                  <a:srgbClr val="000000"/>
                </a:solidFill>
                <a:latin typeface="Arial"/>
                <a:ea typeface="Arial"/>
                <a:cs typeface="Arial"/>
                <a:sym typeface="Arial"/>
              </a:endParaRPr>
            </a:p>
          </p:txBody>
        </p:sp>
        <p:sp>
          <p:nvSpPr>
            <p:cNvPr id="94" name="Google Shape;94;p13"/>
            <p:cNvSpPr txBox="1"/>
            <p:nvPr/>
          </p:nvSpPr>
          <p:spPr>
            <a:xfrm>
              <a:off x="124332" y="1775650"/>
              <a:ext cx="2475484" cy="523220"/>
            </a:xfrm>
            <a:prstGeom prst="rect">
              <a:avLst/>
            </a:prstGeom>
            <a:noFill/>
            <a:ln>
              <a:noFill/>
            </a:ln>
            <a:effectLst>
              <a:outerShdw blurRad="76200" kx="-1200000" rotWithShape="0" algn="bl" sy="23000">
                <a:srgbClr val="000000">
                  <a:alpha val="20000"/>
                </a:srgbClr>
              </a:outerShdw>
            </a:effectLst>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FF"/>
                </a:buClr>
                <a:buFont typeface="Arial"/>
                <a:buNone/>
              </a:pPr>
              <a:r>
                <a:rPr b="0" i="0" lang="en-US" sz="2800" u="none" cap="none" strike="noStrike">
                  <a:solidFill>
                    <a:srgbClr val="FFFFFF"/>
                  </a:solidFill>
                  <a:latin typeface="Arial"/>
                  <a:ea typeface="Arial"/>
                  <a:cs typeface="Arial"/>
                  <a:sym typeface="Arial"/>
                </a:rPr>
                <a:t>For Success</a:t>
              </a:r>
              <a:endParaRPr b="0" i="0" sz="2800" u="none" cap="none" strike="noStrike">
                <a:solidFill>
                  <a:srgbClr val="000000"/>
                </a:solidFill>
                <a:latin typeface="Arial"/>
                <a:ea typeface="Arial"/>
                <a:cs typeface="Arial"/>
                <a:sym typeface="Arial"/>
              </a:endParaRPr>
            </a:p>
          </p:txBody>
        </p:sp>
        <p:pic>
          <p:nvPicPr>
            <p:cNvPr descr="http://furtaev.ru/preview/cloud_working_group_small.png" id="95" name="Google Shape;95;p13"/>
            <p:cNvPicPr preferRelativeResize="0"/>
            <p:nvPr/>
          </p:nvPicPr>
          <p:blipFill rotWithShape="1">
            <a:blip r:embed="rId4">
              <a:alphaModFix/>
            </a:blip>
            <a:srcRect b="0" l="0" r="0" t="0"/>
            <a:stretch/>
          </p:blipFill>
          <p:spPr>
            <a:xfrm>
              <a:off x="695325" y="676275"/>
              <a:ext cx="1333500" cy="1190625"/>
            </a:xfrm>
            <a:prstGeom prst="rect">
              <a:avLst/>
            </a:prstGeom>
            <a:noFill/>
            <a:ln>
              <a:noFill/>
            </a:ln>
          </p:spPr>
        </p:pic>
      </p:grpSp>
      <p:grpSp>
        <p:nvGrpSpPr>
          <p:cNvPr id="96" name="Google Shape;96;p13"/>
          <p:cNvGrpSpPr/>
          <p:nvPr/>
        </p:nvGrpSpPr>
        <p:grpSpPr>
          <a:xfrm>
            <a:off x="670666" y="3689188"/>
            <a:ext cx="11221296" cy="2231836"/>
            <a:chOff x="670666" y="3689809"/>
            <a:chExt cx="11221296" cy="2144286"/>
          </a:xfrm>
        </p:grpSpPr>
        <p:sp>
          <p:nvSpPr>
            <p:cNvPr id="97" name="Google Shape;97;p13"/>
            <p:cNvSpPr txBox="1"/>
            <p:nvPr/>
          </p:nvSpPr>
          <p:spPr>
            <a:xfrm>
              <a:off x="670666" y="3705032"/>
              <a:ext cx="11221296" cy="2129063"/>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n-US" sz="4200" u="none" cap="none" strike="noStrike">
                  <a:solidFill>
                    <a:srgbClr val="2F5496"/>
                  </a:solidFill>
                  <a:latin typeface="Arial"/>
                  <a:ea typeface="Arial"/>
                  <a:cs typeface="Arial"/>
                  <a:sym typeface="Arial"/>
                </a:rPr>
                <a:t>Student Initial Training </a:t>
              </a:r>
              <a:r>
                <a:rPr b="0" i="1" lang="en-US" sz="4200" u="none" cap="none" strike="noStrike">
                  <a:solidFill>
                    <a:srgbClr val="2F5496"/>
                  </a:solidFill>
                  <a:latin typeface="Calibri"/>
                  <a:ea typeface="Calibri"/>
                  <a:cs typeface="Calibri"/>
                  <a:sym typeface="Calibri"/>
                </a:rPr>
                <a:t>for</a:t>
              </a:r>
              <a:r>
                <a:rPr b="0" i="1" lang="en-US" sz="4200" u="none" cap="none" strike="noStrike">
                  <a:solidFill>
                    <a:srgbClr val="2F5496"/>
                  </a:solidFill>
                  <a:latin typeface="Arial"/>
                  <a:ea typeface="Arial"/>
                  <a:cs typeface="Arial"/>
                  <a:sym typeface="Arial"/>
                </a:rPr>
                <a:t> </a:t>
              </a:r>
              <a:endParaRPr/>
            </a:p>
            <a:p>
              <a:pPr indent="0" lvl="0" marL="0" marR="0" rtl="0" algn="ctr">
                <a:spcBef>
                  <a:spcPts val="0"/>
                </a:spcBef>
                <a:spcAft>
                  <a:spcPts val="0"/>
                </a:spcAft>
                <a:buNone/>
              </a:pPr>
              <a:r>
                <a:rPr b="0" i="0" lang="en-US" sz="4200" u="none" cap="none" strike="noStrike">
                  <a:solidFill>
                    <a:srgbClr val="2F5496"/>
                  </a:solidFill>
                  <a:latin typeface="Arial"/>
                  <a:ea typeface="Arial"/>
                  <a:cs typeface="Arial"/>
                  <a:sym typeface="Arial"/>
                </a:rPr>
                <a:t>Technology Integration</a:t>
              </a:r>
              <a:endParaRPr b="0" i="1" sz="1000" u="none" cap="none" strike="noStrike">
                <a:solidFill>
                  <a:srgbClr val="002060"/>
                </a:solidFill>
                <a:latin typeface="Calibri"/>
                <a:ea typeface="Calibri"/>
                <a:cs typeface="Calibri"/>
                <a:sym typeface="Calibri"/>
              </a:endParaRPr>
            </a:p>
            <a:p>
              <a:pPr indent="0" lvl="0" marL="0" marR="0" rtl="0" algn="ctr">
                <a:spcBef>
                  <a:spcPts val="0"/>
                </a:spcBef>
                <a:spcAft>
                  <a:spcPts val="0"/>
                </a:spcAft>
                <a:buNone/>
              </a:pPr>
              <a:r>
                <a:t/>
              </a:r>
              <a:endParaRPr b="0" i="1" sz="1000" u="none" cap="none" strike="noStrike">
                <a:solidFill>
                  <a:srgbClr val="002060"/>
                </a:solidFill>
                <a:latin typeface="Calibri"/>
                <a:ea typeface="Calibri"/>
                <a:cs typeface="Calibri"/>
                <a:sym typeface="Calibri"/>
              </a:endParaRPr>
            </a:p>
            <a:p>
              <a:pPr indent="0" lvl="0" marL="0" marR="0" rtl="0" algn="ctr">
                <a:spcBef>
                  <a:spcPts val="0"/>
                </a:spcBef>
                <a:spcAft>
                  <a:spcPts val="0"/>
                </a:spcAft>
                <a:buNone/>
              </a:pPr>
              <a:r>
                <a:rPr b="0" i="1" lang="en-US" sz="2200" u="none" cap="none" strike="noStrike">
                  <a:solidFill>
                    <a:srgbClr val="002060"/>
                  </a:solidFill>
                  <a:latin typeface="Calibri"/>
                  <a:ea typeface="Calibri"/>
                  <a:cs typeface="Calibri"/>
                  <a:sym typeface="Calibri"/>
                </a:rPr>
                <a:t>Implementing a district-wide 1:1 initiative, putting technology in the hands of our learners today, so they succeed as citizens, workers, and leaders in a digital world.</a:t>
              </a:r>
              <a:endParaRPr b="0" i="0" sz="2200" u="none" cap="none" strike="noStrike">
                <a:solidFill>
                  <a:srgbClr val="002060"/>
                </a:solidFill>
                <a:latin typeface="Calibri"/>
                <a:ea typeface="Calibri"/>
                <a:cs typeface="Calibri"/>
                <a:sym typeface="Calibri"/>
              </a:endParaRPr>
            </a:p>
          </p:txBody>
        </p:sp>
        <p:cxnSp>
          <p:nvCxnSpPr>
            <p:cNvPr id="98" name="Google Shape;98;p13"/>
            <p:cNvCxnSpPr/>
            <p:nvPr/>
          </p:nvCxnSpPr>
          <p:spPr>
            <a:xfrm>
              <a:off x="670666" y="3689809"/>
              <a:ext cx="11001375" cy="0"/>
            </a:xfrm>
            <a:prstGeom prst="straightConnector1">
              <a:avLst/>
            </a:prstGeom>
            <a:noFill/>
            <a:ln cap="flat" cmpd="sng" w="38100">
              <a:solidFill>
                <a:schemeClr val="accent1"/>
              </a:solidFill>
              <a:prstDash val="solid"/>
              <a:miter lim="8000"/>
              <a:headEnd len="sm" w="sm" type="none"/>
              <a:tailEnd len="sm" w="sm" type="none"/>
            </a:ln>
            <a:effectLst>
              <a:outerShdw blurRad="50800" rotWithShape="0" algn="tl" dir="2700000" dist="38100">
                <a:srgbClr val="000000">
                  <a:alpha val="40000"/>
                </a:srgbClr>
              </a:outerShdw>
            </a:effectLst>
          </p:spPr>
        </p:cxnSp>
        <p:cxnSp>
          <p:nvCxnSpPr>
            <p:cNvPr id="99" name="Google Shape;99;p13"/>
            <p:cNvCxnSpPr/>
            <p:nvPr/>
          </p:nvCxnSpPr>
          <p:spPr>
            <a:xfrm>
              <a:off x="670666" y="5035096"/>
              <a:ext cx="11001375" cy="0"/>
            </a:xfrm>
            <a:prstGeom prst="straightConnector1">
              <a:avLst/>
            </a:prstGeom>
            <a:noFill/>
            <a:ln cap="flat" cmpd="sng" w="38100">
              <a:solidFill>
                <a:schemeClr val="accent1"/>
              </a:solidFill>
              <a:prstDash val="solid"/>
              <a:miter lim="8000"/>
              <a:headEnd len="sm" w="sm" type="none"/>
              <a:tailEnd len="sm" w="sm" type="none"/>
            </a:ln>
            <a:effectLst>
              <a:outerShdw blurRad="50800" rotWithShape="0" algn="tl" dir="2700000" dist="38100">
                <a:srgbClr val="000000">
                  <a:alpha val="40000"/>
                </a:srgbClr>
              </a:outerShdw>
            </a:effectLst>
          </p:spPr>
        </p:cxn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91"/>
                                        </p:tgtEl>
                                        <p:attrNameLst>
                                          <p:attrName>style.visibility</p:attrName>
                                        </p:attrNameLst>
                                      </p:cBhvr>
                                      <p:to>
                                        <p:strVal val="visible"/>
                                      </p:to>
                                    </p:set>
                                    <p:anim calcmode="lin" valueType="num">
                                      <p:cBhvr additive="base">
                                        <p:cTn dur="500"/>
                                        <p:tgtEl>
                                          <p:spTgt spid="91"/>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6"/>
                                        </p:tgtEl>
                                        <p:attrNameLst>
                                          <p:attrName>style.visibility</p:attrName>
                                        </p:attrNameLst>
                                      </p:cBhvr>
                                      <p:to>
                                        <p:strVal val="visible"/>
                                      </p:to>
                                    </p:set>
                                    <p:animEffect filter="fade" transition="in">
                                      <p:cBhvr>
                                        <p:cTn dur="500"/>
                                        <p:tgtEl>
                                          <p:spTgt spid="9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4" name="Shape 184"/>
        <p:cNvGrpSpPr/>
        <p:nvPr/>
      </p:nvGrpSpPr>
      <p:grpSpPr>
        <a:xfrm>
          <a:off x="0" y="0"/>
          <a:ext cx="0" cy="0"/>
          <a:chOff x="0" y="0"/>
          <a:chExt cx="0" cy="0"/>
        </a:xfrm>
      </p:grpSpPr>
      <p:sp>
        <p:nvSpPr>
          <p:cNvPr id="185" name="Google Shape;185;p22"/>
          <p:cNvSpPr/>
          <p:nvPr/>
        </p:nvSpPr>
        <p:spPr>
          <a:xfrm>
            <a:off x="6337999" y="896071"/>
            <a:ext cx="1511344" cy="5243512"/>
          </a:xfrm>
          <a:prstGeom prst="ellipse">
            <a:avLst/>
          </a:prstGeom>
          <a:solidFill>
            <a:srgbClr val="FEE59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D966"/>
              </a:solidFill>
              <a:latin typeface="Calibri"/>
              <a:ea typeface="Calibri"/>
              <a:cs typeface="Calibri"/>
              <a:sym typeface="Calibri"/>
            </a:endParaRPr>
          </a:p>
        </p:txBody>
      </p:sp>
      <p:sp>
        <p:nvSpPr>
          <p:cNvPr id="186" name="Google Shape;186;p22"/>
          <p:cNvSpPr/>
          <p:nvPr/>
        </p:nvSpPr>
        <p:spPr>
          <a:xfrm>
            <a:off x="3787611" y="900113"/>
            <a:ext cx="1511344" cy="5243512"/>
          </a:xfrm>
          <a:prstGeom prst="ellipse">
            <a:avLst/>
          </a:prstGeom>
          <a:solidFill>
            <a:srgbClr val="FEE59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D966"/>
              </a:solidFill>
              <a:latin typeface="Calibri"/>
              <a:ea typeface="Calibri"/>
              <a:cs typeface="Calibri"/>
              <a:sym typeface="Calibri"/>
            </a:endParaRPr>
          </a:p>
        </p:txBody>
      </p:sp>
      <p:sp>
        <p:nvSpPr>
          <p:cNvPr id="187" name="Google Shape;187;p22"/>
          <p:cNvSpPr/>
          <p:nvPr/>
        </p:nvSpPr>
        <p:spPr>
          <a:xfrm>
            <a:off x="0" y="6487964"/>
            <a:ext cx="12192000" cy="369332"/>
          </a:xfrm>
          <a:prstGeom prst="rect">
            <a:avLst/>
          </a:prstGeom>
          <a:solidFill>
            <a:srgbClr val="C9C9C9"/>
          </a:solidFill>
          <a:ln>
            <a:noFill/>
          </a:ln>
          <a:effectLst>
            <a:outerShdw blurRad="44450" algn="ctr" dir="5400000" dist="27940">
              <a:srgbClr val="000000">
                <a:alpha val="31764"/>
              </a:srgbClr>
            </a:outerShdw>
          </a:effectLst>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1E5E9F"/>
              </a:buClr>
              <a:buFont typeface="Calibri"/>
              <a:buNone/>
            </a:pPr>
            <a:r>
              <a:rPr b="0" i="1" lang="en-US" sz="1800" u="none" cap="none" strike="noStrike">
                <a:solidFill>
                  <a:srgbClr val="1E5E9F"/>
                </a:solidFill>
                <a:latin typeface="Calibri"/>
                <a:ea typeface="Calibri"/>
                <a:cs typeface="Calibri"/>
                <a:sym typeface="Calibri"/>
              </a:rPr>
              <a:t>1:1 Technology Integration</a:t>
            </a:r>
            <a:r>
              <a:rPr b="0" i="0" lang="en-US" sz="1800" u="none" cap="none" strike="noStrike">
                <a:solidFill>
                  <a:srgbClr val="1E5E9F"/>
                </a:solidFill>
                <a:latin typeface="Calibri"/>
                <a:ea typeface="Calibri"/>
                <a:cs typeface="Calibri"/>
                <a:sym typeface="Calibri"/>
              </a:rPr>
              <a:t> </a:t>
            </a:r>
            <a:endParaRPr b="0" i="0" sz="1800" u="none" cap="none" strike="noStrike">
              <a:solidFill>
                <a:srgbClr val="FFFFFF"/>
              </a:solidFill>
              <a:latin typeface="Calibri"/>
              <a:ea typeface="Calibri"/>
              <a:cs typeface="Calibri"/>
              <a:sym typeface="Calibri"/>
            </a:endParaRPr>
          </a:p>
        </p:txBody>
      </p:sp>
      <p:pic>
        <p:nvPicPr>
          <p:cNvPr descr="http://www.ebrschools.org/wp-content/uploads/2016/04/postcard.png" id="188" name="Google Shape;188;p22"/>
          <p:cNvPicPr preferRelativeResize="0"/>
          <p:nvPr/>
        </p:nvPicPr>
        <p:blipFill rotWithShape="1">
          <a:blip r:embed="rId3">
            <a:alphaModFix/>
          </a:blip>
          <a:srcRect b="7357" l="23197" r="24854" t="70530"/>
          <a:stretch/>
        </p:blipFill>
        <p:spPr>
          <a:xfrm>
            <a:off x="123825" y="5791201"/>
            <a:ext cx="3219450" cy="983058"/>
          </a:xfrm>
          <a:prstGeom prst="rect">
            <a:avLst/>
          </a:prstGeom>
          <a:noFill/>
          <a:ln>
            <a:noFill/>
          </a:ln>
        </p:spPr>
      </p:pic>
      <p:graphicFrame>
        <p:nvGraphicFramePr>
          <p:cNvPr id="189" name="Google Shape;189;p22"/>
          <p:cNvGraphicFramePr/>
          <p:nvPr/>
        </p:nvGraphicFramePr>
        <p:xfrm>
          <a:off x="0" y="235489"/>
          <a:ext cx="3000000" cy="3000000"/>
        </p:xfrm>
        <a:graphic>
          <a:graphicData uri="http://schemas.openxmlformats.org/drawingml/2006/table">
            <a:tbl>
              <a:tblPr>
                <a:noFill/>
                <a:tableStyleId>{AB1F96DB-E775-429D-808B-00DB061C346F}</a:tableStyleId>
              </a:tblPr>
              <a:tblGrid>
                <a:gridCol w="12192000"/>
              </a:tblGrid>
              <a:tr h="555075">
                <a:tc>
                  <a:txBody>
                    <a:bodyPr>
                      <a:noAutofit/>
                    </a:bodyPr>
                    <a:lstStyle/>
                    <a:p>
                      <a:pPr indent="0" lvl="0" marL="0" marR="0" rtl="0" algn="l">
                        <a:lnSpc>
                          <a:spcPct val="120000"/>
                        </a:lnSpc>
                        <a:spcBef>
                          <a:spcPts val="0"/>
                        </a:spcBef>
                        <a:spcAft>
                          <a:spcPts val="0"/>
                        </a:spcAft>
                        <a:buClr>
                          <a:schemeClr val="lt1"/>
                        </a:buClr>
                        <a:buFont typeface="Corbel"/>
                        <a:buNone/>
                      </a:pPr>
                      <a:r>
                        <a:rPr b="1" lang="en-US" sz="3000" u="none" cap="none" strike="noStrike">
                          <a:solidFill>
                            <a:schemeClr val="lt1"/>
                          </a:solidFill>
                          <a:latin typeface="Corbel"/>
                          <a:ea typeface="Corbel"/>
                          <a:cs typeface="Corbel"/>
                          <a:sym typeface="Corbel"/>
                        </a:rPr>
                        <a:t>TECHNOLOGY INTEGRATION: </a:t>
                      </a:r>
                      <a:r>
                        <a:rPr b="1" i="1" lang="en-US" sz="3000" u="none" cap="none" strike="noStrike">
                          <a:solidFill>
                            <a:schemeClr val="lt1"/>
                          </a:solidFill>
                          <a:latin typeface="Corbel"/>
                          <a:ea typeface="Corbel"/>
                          <a:cs typeface="Corbel"/>
                          <a:sym typeface="Corbel"/>
                        </a:rPr>
                        <a:t>The Components</a:t>
                      </a:r>
                      <a:endParaRPr b="1" i="1" sz="3000" u="none" cap="none" strike="noStrike">
                        <a:solidFill>
                          <a:schemeClr val="lt1"/>
                        </a:solidFill>
                        <a:latin typeface="Corbel"/>
                        <a:ea typeface="Corbel"/>
                        <a:cs typeface="Corbel"/>
                        <a:sym typeface="Corbel"/>
                      </a:endParaRPr>
                    </a:p>
                  </a:txBody>
                  <a:tcPr marT="0" marB="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72B62"/>
                    </a:solidFill>
                  </a:tcPr>
                </a:tc>
              </a:tr>
            </a:tbl>
          </a:graphicData>
        </a:graphic>
      </p:graphicFrame>
      <p:cxnSp>
        <p:nvCxnSpPr>
          <p:cNvPr id="190" name="Google Shape;190;p22"/>
          <p:cNvCxnSpPr/>
          <p:nvPr/>
        </p:nvCxnSpPr>
        <p:spPr>
          <a:xfrm rot="10800000">
            <a:off x="5580571" y="1277951"/>
            <a:ext cx="0" cy="1431636"/>
          </a:xfrm>
          <a:prstGeom prst="straightConnector1">
            <a:avLst/>
          </a:prstGeom>
          <a:noFill/>
          <a:ln cap="flat" cmpd="sng" w="38100">
            <a:solidFill>
              <a:srgbClr val="FFC000"/>
            </a:solidFill>
            <a:prstDash val="dot"/>
            <a:miter lim="8000"/>
            <a:headEnd len="sm" w="sm" type="none"/>
            <a:tailEnd len="med" w="med" type="triangle"/>
          </a:ln>
        </p:spPr>
      </p:cxnSp>
      <p:cxnSp>
        <p:nvCxnSpPr>
          <p:cNvPr id="191" name="Google Shape;191;p22"/>
          <p:cNvCxnSpPr/>
          <p:nvPr/>
        </p:nvCxnSpPr>
        <p:spPr>
          <a:xfrm rot="10800000">
            <a:off x="5542473" y="4180361"/>
            <a:ext cx="0" cy="1431636"/>
          </a:xfrm>
          <a:prstGeom prst="straightConnector1">
            <a:avLst/>
          </a:prstGeom>
          <a:noFill/>
          <a:ln cap="flat" cmpd="sng" w="38100">
            <a:solidFill>
              <a:srgbClr val="FFC000"/>
            </a:solidFill>
            <a:prstDash val="dot"/>
            <a:miter lim="8000"/>
            <a:headEnd len="sm" w="sm" type="none"/>
            <a:tailEnd len="med" w="med" type="triangle"/>
          </a:ln>
        </p:spPr>
      </p:cxnSp>
      <p:grpSp>
        <p:nvGrpSpPr>
          <p:cNvPr id="192" name="Google Shape;192;p22"/>
          <p:cNvGrpSpPr/>
          <p:nvPr/>
        </p:nvGrpSpPr>
        <p:grpSpPr>
          <a:xfrm rot="-5400000">
            <a:off x="3712166" y="4040295"/>
            <a:ext cx="1666847" cy="1647630"/>
            <a:chOff x="628663" y="-37267"/>
            <a:chExt cx="1666875" cy="1647825"/>
          </a:xfrm>
        </p:grpSpPr>
        <p:sp>
          <p:nvSpPr>
            <p:cNvPr id="193" name="Google Shape;193;p22"/>
            <p:cNvSpPr/>
            <p:nvPr/>
          </p:nvSpPr>
          <p:spPr>
            <a:xfrm>
              <a:off x="628663" y="-37267"/>
              <a:ext cx="1666875" cy="1647825"/>
            </a:xfrm>
            <a:prstGeom prst="ellipse">
              <a:avLst/>
            </a:prstGeom>
            <a:solidFill>
              <a:srgbClr val="1F386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Font typeface="Calibri"/>
                <a:buNone/>
              </a:pPr>
              <a:r>
                <a:t/>
              </a:r>
              <a:endParaRPr b="0" i="0" sz="1800" u="none" cap="none" strike="noStrike">
                <a:solidFill>
                  <a:srgbClr val="000000"/>
                </a:solidFill>
                <a:latin typeface="Calibri"/>
                <a:ea typeface="Calibri"/>
                <a:cs typeface="Calibri"/>
                <a:sym typeface="Calibri"/>
              </a:endParaRPr>
            </a:p>
          </p:txBody>
        </p:sp>
        <p:sp>
          <p:nvSpPr>
            <p:cNvPr id="194" name="Google Shape;194;p22"/>
            <p:cNvSpPr txBox="1"/>
            <p:nvPr/>
          </p:nvSpPr>
          <p:spPr>
            <a:xfrm rot="5400000">
              <a:off x="626410" y="-289"/>
              <a:ext cx="1628490" cy="156643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FF"/>
                </a:buClr>
                <a:buFont typeface="Calibri"/>
                <a:buNone/>
              </a:pPr>
              <a:r>
                <a:rPr b="1" i="0" lang="en-US" sz="1600" u="none" cap="none" strike="noStrike">
                  <a:solidFill>
                    <a:srgbClr val="FFFFFF"/>
                  </a:solidFill>
                  <a:latin typeface="Calibri"/>
                  <a:ea typeface="Calibri"/>
                  <a:cs typeface="Calibri"/>
                  <a:sym typeface="Calibri"/>
                </a:rPr>
                <a:t>Academic Content</a:t>
              </a:r>
              <a:endParaRPr b="0" i="0" sz="11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FFC000"/>
                </a:buClr>
                <a:buFont typeface="Calibri"/>
                <a:buNone/>
              </a:pPr>
              <a:r>
                <a:rPr b="0" i="1" lang="en-US" sz="600" u="none" cap="none" strike="noStrike">
                  <a:solidFill>
                    <a:srgbClr val="FFC000"/>
                  </a:solidFill>
                  <a:latin typeface="Calibri"/>
                  <a:ea typeface="Calibri"/>
                  <a:cs typeface="Calibri"/>
                  <a:sym typeface="Calibri"/>
                </a:rPr>
                <a:t> </a:t>
              </a:r>
              <a:endParaRPr b="0" i="0" sz="11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FFC000"/>
                </a:buClr>
                <a:buFont typeface="Calibri"/>
                <a:buNone/>
              </a:pPr>
              <a:r>
                <a:rPr b="1" i="1" lang="en-US" sz="1400" u="none" cap="none" strike="noStrike">
                  <a:solidFill>
                    <a:srgbClr val="FFC000"/>
                  </a:solidFill>
                  <a:latin typeface="Calibri"/>
                  <a:ea typeface="Calibri"/>
                  <a:cs typeface="Calibri"/>
                  <a:sym typeface="Calibri"/>
                </a:rPr>
                <a:t>Louisiana Student Standards, Curriculum Resources</a:t>
              </a:r>
              <a:endParaRPr b="0" i="0" sz="11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FFFFFF"/>
                </a:buClr>
                <a:buFont typeface="Calibri"/>
                <a:buNone/>
              </a:pPr>
              <a:r>
                <a:rPr b="0" i="1" lang="en-US" sz="1200" u="none" cap="none" strike="noStrike">
                  <a:solidFill>
                    <a:srgbClr val="FFFFFF"/>
                  </a:solidFill>
                  <a:latin typeface="Calibri"/>
                  <a:ea typeface="Calibri"/>
                  <a:cs typeface="Calibri"/>
                  <a:sym typeface="Calibri"/>
                </a:rPr>
                <a:t> </a:t>
              </a:r>
              <a:endParaRPr b="0" i="0" sz="1100" u="none" cap="none" strike="noStrike">
                <a:solidFill>
                  <a:srgbClr val="000000"/>
                </a:solidFill>
                <a:latin typeface="Calibri"/>
                <a:ea typeface="Calibri"/>
                <a:cs typeface="Calibri"/>
                <a:sym typeface="Calibri"/>
              </a:endParaRPr>
            </a:p>
          </p:txBody>
        </p:sp>
      </p:grpSp>
      <p:grpSp>
        <p:nvGrpSpPr>
          <p:cNvPr id="195" name="Google Shape;195;p22"/>
          <p:cNvGrpSpPr/>
          <p:nvPr/>
        </p:nvGrpSpPr>
        <p:grpSpPr>
          <a:xfrm rot="-5400000">
            <a:off x="6248675" y="4011520"/>
            <a:ext cx="1666847" cy="1647630"/>
            <a:chOff x="657438" y="-571555"/>
            <a:chExt cx="1666875" cy="1647825"/>
          </a:xfrm>
        </p:grpSpPr>
        <p:sp>
          <p:nvSpPr>
            <p:cNvPr id="196" name="Google Shape;196;p22"/>
            <p:cNvSpPr/>
            <p:nvPr/>
          </p:nvSpPr>
          <p:spPr>
            <a:xfrm>
              <a:off x="657438" y="-571555"/>
              <a:ext cx="1666875" cy="1647825"/>
            </a:xfrm>
            <a:prstGeom prst="ellipse">
              <a:avLst/>
            </a:prstGeom>
            <a:solidFill>
              <a:srgbClr val="C55A1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Font typeface="Calibri"/>
                <a:buNone/>
              </a:pPr>
              <a:r>
                <a:t/>
              </a:r>
              <a:endParaRPr b="0" i="0" sz="1800" u="none" cap="none" strike="noStrike">
                <a:solidFill>
                  <a:srgbClr val="000000"/>
                </a:solidFill>
                <a:latin typeface="Calibri"/>
                <a:ea typeface="Calibri"/>
                <a:cs typeface="Calibri"/>
                <a:sym typeface="Calibri"/>
              </a:endParaRPr>
            </a:p>
          </p:txBody>
        </p:sp>
        <p:sp>
          <p:nvSpPr>
            <p:cNvPr id="197" name="Google Shape;197;p22"/>
            <p:cNvSpPr txBox="1"/>
            <p:nvPr/>
          </p:nvSpPr>
          <p:spPr>
            <a:xfrm rot="5400000">
              <a:off x="662607" y="-524593"/>
              <a:ext cx="1533642" cy="154393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FF"/>
                </a:buClr>
                <a:buFont typeface="Calibri"/>
                <a:buNone/>
              </a:pPr>
              <a:r>
                <a:rPr b="1" i="0" lang="en-US" sz="1600" u="none" cap="none" strike="noStrike">
                  <a:solidFill>
                    <a:srgbClr val="FFFFFF"/>
                  </a:solidFill>
                  <a:latin typeface="Calibri"/>
                  <a:ea typeface="Calibri"/>
                  <a:cs typeface="Calibri"/>
                  <a:sym typeface="Calibri"/>
                </a:rPr>
                <a:t>Assignment/ Activity/ Task</a:t>
              </a:r>
              <a:endParaRPr b="0" i="0" sz="11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FFFFFF"/>
                </a:buClr>
                <a:buFont typeface="Calibri"/>
                <a:buNone/>
              </a:pPr>
              <a:r>
                <a:rPr b="1" i="0" lang="en-US" sz="1400" u="none" cap="none" strike="noStrike">
                  <a:solidFill>
                    <a:srgbClr val="FFFFFF"/>
                  </a:solidFill>
                  <a:latin typeface="Calibri"/>
                  <a:ea typeface="Calibri"/>
                  <a:cs typeface="Calibri"/>
                  <a:sym typeface="Calibri"/>
                </a:rPr>
                <a:t>(DOK)</a:t>
              </a:r>
              <a:endParaRPr b="0" i="0" sz="11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FFFFFF"/>
                </a:buClr>
                <a:buFont typeface="Calibri"/>
                <a:buNone/>
              </a:pPr>
              <a:r>
                <a:rPr b="0" i="1" lang="en-US" sz="600" u="none" cap="none" strike="noStrike">
                  <a:solidFill>
                    <a:srgbClr val="FFFFFF"/>
                  </a:solidFill>
                  <a:latin typeface="Calibri"/>
                  <a:ea typeface="Calibri"/>
                  <a:cs typeface="Calibri"/>
                  <a:sym typeface="Calibri"/>
                </a:rPr>
                <a:t> </a:t>
              </a:r>
              <a:endParaRPr b="0" i="0" sz="11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FFC000"/>
                </a:buClr>
                <a:buFont typeface="Calibri"/>
                <a:buNone/>
              </a:pPr>
              <a:r>
                <a:rPr b="1" i="1" lang="en-US" sz="1400" u="none" cap="none" strike="noStrike">
                  <a:solidFill>
                    <a:srgbClr val="FFC000"/>
                  </a:solidFill>
                  <a:latin typeface="Calibri"/>
                  <a:ea typeface="Calibri"/>
                  <a:cs typeface="Calibri"/>
                  <a:sym typeface="Calibri"/>
                </a:rPr>
                <a:t>GAFE, digital resources </a:t>
              </a:r>
              <a:endParaRPr b="0" i="0" sz="11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FFC000"/>
                </a:buClr>
                <a:buFont typeface="Calibri"/>
                <a:buNone/>
              </a:pPr>
              <a:r>
                <a:rPr b="1" i="1" lang="en-US" sz="1400" u="none" cap="none" strike="noStrike">
                  <a:solidFill>
                    <a:srgbClr val="FFC000"/>
                  </a:solidFill>
                  <a:latin typeface="Calibri"/>
                  <a:ea typeface="Calibri"/>
                  <a:cs typeface="Calibri"/>
                  <a:sym typeface="Calibri"/>
                </a:rPr>
                <a:t>(SAMR)</a:t>
              </a:r>
              <a:endParaRPr b="0" i="0" sz="1100" u="none" cap="none" strike="noStrike">
                <a:solidFill>
                  <a:srgbClr val="000000"/>
                </a:solidFill>
                <a:latin typeface="Calibri"/>
                <a:ea typeface="Calibri"/>
                <a:cs typeface="Calibri"/>
                <a:sym typeface="Calibri"/>
              </a:endParaRPr>
            </a:p>
          </p:txBody>
        </p:sp>
      </p:grpSp>
      <p:grpSp>
        <p:nvGrpSpPr>
          <p:cNvPr id="198" name="Google Shape;198;p22"/>
          <p:cNvGrpSpPr/>
          <p:nvPr/>
        </p:nvGrpSpPr>
        <p:grpSpPr>
          <a:xfrm rot="-5400000">
            <a:off x="3708450" y="1158428"/>
            <a:ext cx="1666847" cy="1647630"/>
            <a:chOff x="-771148" y="2698"/>
            <a:chExt cx="1666875" cy="1647825"/>
          </a:xfrm>
        </p:grpSpPr>
        <p:sp>
          <p:nvSpPr>
            <p:cNvPr id="199" name="Google Shape;199;p22"/>
            <p:cNvSpPr/>
            <p:nvPr/>
          </p:nvSpPr>
          <p:spPr>
            <a:xfrm>
              <a:off x="-771148" y="2698"/>
              <a:ext cx="1666875" cy="1647825"/>
            </a:xfrm>
            <a:prstGeom prst="ellipse">
              <a:avLst/>
            </a:prstGeom>
            <a:solidFill>
              <a:srgbClr val="54813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Font typeface="Calibri"/>
                <a:buNone/>
              </a:pPr>
              <a:r>
                <a:t/>
              </a:r>
              <a:endParaRPr b="0" i="0" sz="1800" u="none" cap="none" strike="noStrike">
                <a:solidFill>
                  <a:srgbClr val="000000"/>
                </a:solidFill>
                <a:latin typeface="Calibri"/>
                <a:ea typeface="Calibri"/>
                <a:cs typeface="Calibri"/>
                <a:sym typeface="Calibri"/>
              </a:endParaRPr>
            </a:p>
          </p:txBody>
        </p:sp>
        <p:sp>
          <p:nvSpPr>
            <p:cNvPr id="200" name="Google Shape;200;p22"/>
            <p:cNvSpPr txBox="1"/>
            <p:nvPr/>
          </p:nvSpPr>
          <p:spPr>
            <a:xfrm rot="5400000">
              <a:off x="-632493" y="117816"/>
              <a:ext cx="1362100" cy="1430709"/>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FF"/>
                </a:buClr>
                <a:buFont typeface="Calibri"/>
                <a:buNone/>
              </a:pPr>
              <a:r>
                <a:rPr b="1" i="0" lang="en-US" sz="1600" u="none" cap="none" strike="noStrike">
                  <a:solidFill>
                    <a:srgbClr val="FFFFFF"/>
                  </a:solidFill>
                  <a:latin typeface="Calibri"/>
                  <a:ea typeface="Calibri"/>
                  <a:cs typeface="Calibri"/>
                  <a:sym typeface="Calibri"/>
                </a:rPr>
                <a:t>Digital Citizenship</a:t>
              </a:r>
              <a:endParaRPr b="0" i="0" sz="11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FFC000"/>
                </a:buClr>
                <a:buFont typeface="Calibri"/>
                <a:buNone/>
              </a:pPr>
              <a:r>
                <a:rPr b="1" i="1" lang="en-US" sz="600" u="none" cap="none" strike="noStrike">
                  <a:solidFill>
                    <a:srgbClr val="FFC000"/>
                  </a:solidFill>
                  <a:latin typeface="Calibri"/>
                  <a:ea typeface="Calibri"/>
                  <a:cs typeface="Calibri"/>
                  <a:sym typeface="Calibri"/>
                </a:rPr>
                <a:t> </a:t>
              </a:r>
              <a:endParaRPr b="0" i="0" sz="11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FFC000"/>
                </a:buClr>
                <a:buFont typeface="Calibri"/>
                <a:buNone/>
              </a:pPr>
              <a:r>
                <a:rPr b="1" i="1" lang="en-US" sz="1400" u="none" cap="none" strike="noStrike">
                  <a:solidFill>
                    <a:srgbClr val="FFC000"/>
                  </a:solidFill>
                  <a:latin typeface="Calibri"/>
                  <a:ea typeface="Calibri"/>
                  <a:cs typeface="Calibri"/>
                  <a:sym typeface="Calibri"/>
                </a:rPr>
                <a:t>CommonSense Media Scope &amp; Sequence</a:t>
              </a:r>
              <a:endParaRPr b="0" i="0" sz="1100" u="none" cap="none" strike="noStrike">
                <a:solidFill>
                  <a:srgbClr val="000000"/>
                </a:solidFill>
                <a:latin typeface="Calibri"/>
                <a:ea typeface="Calibri"/>
                <a:cs typeface="Calibri"/>
                <a:sym typeface="Calibri"/>
              </a:endParaRPr>
            </a:p>
          </p:txBody>
        </p:sp>
      </p:grpSp>
      <p:grpSp>
        <p:nvGrpSpPr>
          <p:cNvPr id="201" name="Google Shape;201;p22"/>
          <p:cNvGrpSpPr/>
          <p:nvPr/>
        </p:nvGrpSpPr>
        <p:grpSpPr>
          <a:xfrm rot="-5400000">
            <a:off x="6286774" y="1198990"/>
            <a:ext cx="1666847" cy="1647630"/>
            <a:chOff x="-800111" y="-533452"/>
            <a:chExt cx="1666875" cy="1647825"/>
          </a:xfrm>
        </p:grpSpPr>
        <p:sp>
          <p:nvSpPr>
            <p:cNvPr id="202" name="Google Shape;202;p22"/>
            <p:cNvSpPr/>
            <p:nvPr/>
          </p:nvSpPr>
          <p:spPr>
            <a:xfrm>
              <a:off x="-800111" y="-533452"/>
              <a:ext cx="1666875" cy="1647825"/>
            </a:xfrm>
            <a:prstGeom prst="ellipse">
              <a:avLst/>
            </a:prstGeom>
            <a:solidFill>
              <a:srgbClr val="323F4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Font typeface="Calibri"/>
                <a:buNone/>
              </a:pPr>
              <a:r>
                <a:t/>
              </a:r>
              <a:endParaRPr b="0" i="0" sz="1800" u="none" cap="none" strike="noStrike">
                <a:solidFill>
                  <a:srgbClr val="000000"/>
                </a:solidFill>
                <a:latin typeface="Calibri"/>
                <a:ea typeface="Calibri"/>
                <a:cs typeface="Calibri"/>
                <a:sym typeface="Calibri"/>
              </a:endParaRPr>
            </a:p>
          </p:txBody>
        </p:sp>
        <p:sp>
          <p:nvSpPr>
            <p:cNvPr id="203" name="Google Shape;203;p22"/>
            <p:cNvSpPr txBox="1"/>
            <p:nvPr/>
          </p:nvSpPr>
          <p:spPr>
            <a:xfrm rot="5400000">
              <a:off x="-709600" y="-500605"/>
              <a:ext cx="1453186" cy="1576419"/>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FF"/>
                </a:buClr>
                <a:buFont typeface="Calibri"/>
                <a:buNone/>
              </a:pPr>
              <a:r>
                <a:rPr b="1" i="0" lang="en-US" sz="1600" u="none" cap="none" strike="noStrike">
                  <a:solidFill>
                    <a:srgbClr val="FFFFFF"/>
                  </a:solidFill>
                  <a:latin typeface="Calibri"/>
                  <a:ea typeface="Calibri"/>
                  <a:cs typeface="Calibri"/>
                  <a:sym typeface="Calibri"/>
                </a:rPr>
                <a:t>Digital</a:t>
              </a:r>
              <a:endParaRPr b="0" i="0" sz="11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FFFFFF"/>
                </a:buClr>
                <a:buFont typeface="Calibri"/>
                <a:buNone/>
              </a:pPr>
              <a:r>
                <a:rPr b="1" i="0" lang="en-US" sz="1600" u="none" cap="none" strike="noStrike">
                  <a:solidFill>
                    <a:srgbClr val="FFFFFF"/>
                  </a:solidFill>
                  <a:latin typeface="Calibri"/>
                  <a:ea typeface="Calibri"/>
                  <a:cs typeface="Calibri"/>
                  <a:sym typeface="Calibri"/>
                </a:rPr>
                <a:t> Literacy Skills</a:t>
              </a:r>
              <a:endParaRPr b="0" i="0" sz="11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FFFFFF"/>
                </a:buClr>
                <a:buFont typeface="Calibri"/>
                <a:buNone/>
              </a:pPr>
              <a:r>
                <a:rPr b="0" i="1" lang="en-US" sz="600" u="none" cap="none" strike="noStrike">
                  <a:solidFill>
                    <a:srgbClr val="FFFFFF"/>
                  </a:solidFill>
                  <a:latin typeface="Calibri"/>
                  <a:ea typeface="Calibri"/>
                  <a:cs typeface="Calibri"/>
                  <a:sym typeface="Calibri"/>
                </a:rPr>
                <a:t> </a:t>
              </a:r>
              <a:endParaRPr b="0" i="0" sz="11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FFC000"/>
                </a:buClr>
                <a:buFont typeface="Calibri"/>
                <a:buNone/>
              </a:pPr>
              <a:r>
                <a:rPr b="1" i="1" lang="en-US" sz="1400" u="none" cap="none" strike="noStrike">
                  <a:solidFill>
                    <a:srgbClr val="FFC000"/>
                  </a:solidFill>
                  <a:latin typeface="Calibri"/>
                  <a:ea typeface="Calibri"/>
                  <a:cs typeface="Calibri"/>
                  <a:sym typeface="Calibri"/>
                </a:rPr>
                <a:t>LDOE Digital Literacy Guide Technology Readiness</a:t>
              </a:r>
              <a:endParaRPr b="0" i="0" sz="1100" u="none" cap="none" strike="noStrike">
                <a:solidFill>
                  <a:srgbClr val="000000"/>
                </a:solidFill>
                <a:latin typeface="Calibri"/>
                <a:ea typeface="Calibri"/>
                <a:cs typeface="Calibri"/>
                <a:sym typeface="Calibri"/>
              </a:endParaRPr>
            </a:p>
          </p:txBody>
        </p:sp>
      </p:grpSp>
      <p:grpSp>
        <p:nvGrpSpPr>
          <p:cNvPr id="204" name="Google Shape;204;p22"/>
          <p:cNvGrpSpPr/>
          <p:nvPr/>
        </p:nvGrpSpPr>
        <p:grpSpPr>
          <a:xfrm rot="-5400000">
            <a:off x="8520375" y="2497376"/>
            <a:ext cx="1666847" cy="1712092"/>
            <a:chOff x="9644" y="-39902"/>
            <a:chExt cx="1666875" cy="1712294"/>
          </a:xfrm>
        </p:grpSpPr>
        <p:sp>
          <p:nvSpPr>
            <p:cNvPr id="205" name="Google Shape;205;p22"/>
            <p:cNvSpPr/>
            <p:nvPr/>
          </p:nvSpPr>
          <p:spPr>
            <a:xfrm>
              <a:off x="9644" y="-8626"/>
              <a:ext cx="1666875" cy="1647825"/>
            </a:xfrm>
            <a:prstGeom prst="ellipse">
              <a:avLst/>
            </a:prstGeom>
            <a:solidFill>
              <a:srgbClr val="5B9BD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Font typeface="Calibri"/>
                <a:buNone/>
              </a:pPr>
              <a:r>
                <a:t/>
              </a:r>
              <a:endParaRPr b="0" i="0" sz="1800" u="none" cap="none" strike="noStrike">
                <a:solidFill>
                  <a:srgbClr val="000000"/>
                </a:solidFill>
                <a:latin typeface="Calibri"/>
                <a:ea typeface="Calibri"/>
                <a:cs typeface="Calibri"/>
                <a:sym typeface="Calibri"/>
              </a:endParaRPr>
            </a:p>
          </p:txBody>
        </p:sp>
        <p:sp>
          <p:nvSpPr>
            <p:cNvPr id="206" name="Google Shape;206;p22"/>
            <p:cNvSpPr txBox="1"/>
            <p:nvPr/>
          </p:nvSpPr>
          <p:spPr>
            <a:xfrm rot="5400000">
              <a:off x="-13176" y="478133"/>
              <a:ext cx="1712294" cy="676223"/>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FF"/>
                </a:buClr>
                <a:buFont typeface="Calibri"/>
                <a:buNone/>
              </a:pPr>
              <a:r>
                <a:rPr b="1" i="0" lang="en-US" sz="2000" u="none" cap="none" strike="noStrike">
                  <a:solidFill>
                    <a:srgbClr val="FFFFFF"/>
                  </a:solidFill>
                  <a:latin typeface="Calibri"/>
                  <a:ea typeface="Calibri"/>
                  <a:cs typeface="Calibri"/>
                  <a:sym typeface="Calibri"/>
                </a:rPr>
                <a:t>TECHNOLOGY INTEGRATION </a:t>
              </a:r>
              <a:endParaRPr b="0" i="0" sz="1100" u="none" cap="none" strike="noStrike">
                <a:solidFill>
                  <a:srgbClr val="000000"/>
                </a:solidFill>
                <a:latin typeface="Calibri"/>
                <a:ea typeface="Calibri"/>
                <a:cs typeface="Calibri"/>
                <a:sym typeface="Calibri"/>
              </a:endParaRPr>
            </a:p>
          </p:txBody>
        </p:sp>
      </p:grpSp>
      <p:cxnSp>
        <p:nvCxnSpPr>
          <p:cNvPr id="207" name="Google Shape;207;p22"/>
          <p:cNvCxnSpPr/>
          <p:nvPr/>
        </p:nvCxnSpPr>
        <p:spPr>
          <a:xfrm flipH="1" rot="10800000">
            <a:off x="7658935" y="3384578"/>
            <a:ext cx="637197" cy="842903"/>
          </a:xfrm>
          <a:prstGeom prst="straightConnector1">
            <a:avLst/>
          </a:prstGeom>
          <a:noFill/>
          <a:ln cap="flat" cmpd="sng" w="38100">
            <a:solidFill>
              <a:srgbClr val="FFC000"/>
            </a:solidFill>
            <a:prstDash val="dot"/>
            <a:miter lim="8000"/>
            <a:headEnd len="sm" w="sm" type="none"/>
            <a:tailEnd len="med" w="med" type="triangle"/>
          </a:ln>
        </p:spPr>
      </p:cxnSp>
      <p:sp>
        <p:nvSpPr>
          <p:cNvPr id="208" name="Google Shape;208;p22"/>
          <p:cNvSpPr/>
          <p:nvPr/>
        </p:nvSpPr>
        <p:spPr>
          <a:xfrm rot="-5400000">
            <a:off x="1972558" y="2530205"/>
            <a:ext cx="1666232" cy="1647045"/>
          </a:xfrm>
          <a:prstGeom prst="ellipse">
            <a:avLst/>
          </a:prstGeom>
          <a:solidFill>
            <a:srgbClr val="7B7B7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Font typeface="Calibri"/>
              <a:buNone/>
            </a:pPr>
            <a:r>
              <a:t/>
            </a:r>
            <a:endParaRPr b="0" i="0" sz="1800" u="none" cap="none" strike="noStrike">
              <a:solidFill>
                <a:srgbClr val="000000"/>
              </a:solidFill>
              <a:latin typeface="Calibri"/>
              <a:ea typeface="Calibri"/>
              <a:cs typeface="Calibri"/>
              <a:sym typeface="Calibri"/>
            </a:endParaRPr>
          </a:p>
        </p:txBody>
      </p:sp>
      <p:sp>
        <p:nvSpPr>
          <p:cNvPr id="209" name="Google Shape;209;p22"/>
          <p:cNvSpPr txBox="1"/>
          <p:nvPr/>
        </p:nvSpPr>
        <p:spPr>
          <a:xfrm>
            <a:off x="2111402" y="2827336"/>
            <a:ext cx="1361399" cy="123753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FF"/>
              </a:buClr>
              <a:buFont typeface="Calibri"/>
              <a:buNone/>
            </a:pPr>
            <a:r>
              <a:rPr b="1" i="0" lang="en-US" sz="2000" u="none" cap="none" strike="noStrike">
                <a:solidFill>
                  <a:srgbClr val="FFFFFF"/>
                </a:solidFill>
                <a:latin typeface="Calibri"/>
                <a:ea typeface="Calibri"/>
                <a:cs typeface="Calibri"/>
                <a:sym typeface="Calibri"/>
              </a:rPr>
              <a:t>Standards Based Instruction</a:t>
            </a:r>
            <a:endParaRPr b="0" i="0" sz="11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FFC000"/>
              </a:buClr>
              <a:buFont typeface="Calibri"/>
              <a:buNone/>
            </a:pPr>
            <a:r>
              <a:rPr b="1" i="1" lang="en-US" sz="600" u="none" cap="none" strike="noStrike">
                <a:solidFill>
                  <a:srgbClr val="FFC000"/>
                </a:solidFill>
                <a:latin typeface="Calibri"/>
                <a:ea typeface="Calibri"/>
                <a:cs typeface="Calibri"/>
                <a:sym typeface="Calibri"/>
              </a:rPr>
              <a:t> </a:t>
            </a:r>
            <a:endParaRPr b="0" i="0" sz="11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FFC000"/>
              </a:buClr>
              <a:buFont typeface="Calibri"/>
              <a:buNone/>
            </a:pPr>
            <a:r>
              <a:rPr b="1" i="1" lang="en-US" sz="1200" u="none" cap="none" strike="noStrike">
                <a:solidFill>
                  <a:srgbClr val="FFC000"/>
                </a:solidFill>
                <a:latin typeface="Calibri"/>
                <a:ea typeface="Calibri"/>
                <a:cs typeface="Calibri"/>
                <a:sym typeface="Calibri"/>
              </a:rPr>
              <a:t> </a:t>
            </a:r>
            <a:endParaRPr b="0" i="0" sz="1100" u="none" cap="none" strike="noStrike">
              <a:solidFill>
                <a:srgbClr val="000000"/>
              </a:solidFill>
              <a:latin typeface="Calibri"/>
              <a:ea typeface="Calibri"/>
              <a:cs typeface="Calibri"/>
              <a:sym typeface="Calibri"/>
            </a:endParaRPr>
          </a:p>
        </p:txBody>
      </p:sp>
      <p:cxnSp>
        <p:nvCxnSpPr>
          <p:cNvPr id="210" name="Google Shape;210;p22"/>
          <p:cNvCxnSpPr>
            <a:endCxn id="199" idx="0"/>
          </p:cNvCxnSpPr>
          <p:nvPr/>
        </p:nvCxnSpPr>
        <p:spPr>
          <a:xfrm flipH="1" rot="10800000">
            <a:off x="2913159" y="1982243"/>
            <a:ext cx="804900" cy="536700"/>
          </a:xfrm>
          <a:prstGeom prst="straightConnector1">
            <a:avLst/>
          </a:prstGeom>
          <a:noFill/>
          <a:ln cap="flat" cmpd="sng" w="38100">
            <a:solidFill>
              <a:srgbClr val="FFC000"/>
            </a:solidFill>
            <a:prstDash val="dot"/>
            <a:miter lim="8000"/>
            <a:headEnd len="sm" w="sm" type="none"/>
            <a:tailEnd len="med" w="med" type="triangle"/>
          </a:ln>
        </p:spPr>
      </p:cxnSp>
      <p:cxnSp>
        <p:nvCxnSpPr>
          <p:cNvPr id="211" name="Google Shape;211;p22"/>
          <p:cNvCxnSpPr>
            <a:endCxn id="193" idx="0"/>
          </p:cNvCxnSpPr>
          <p:nvPr/>
        </p:nvCxnSpPr>
        <p:spPr>
          <a:xfrm>
            <a:off x="2974175" y="4195410"/>
            <a:ext cx="747600" cy="668700"/>
          </a:xfrm>
          <a:prstGeom prst="straightConnector1">
            <a:avLst/>
          </a:prstGeom>
          <a:noFill/>
          <a:ln cap="flat" cmpd="sng" w="38100">
            <a:solidFill>
              <a:srgbClr val="FFC000"/>
            </a:solidFill>
            <a:prstDash val="dot"/>
            <a:miter lim="8000"/>
            <a:headEnd len="sm" w="sm" type="none"/>
            <a:tailEnd len="med" w="med" type="triangle"/>
          </a:ln>
        </p:spPr>
      </p:cxnSp>
      <p:cxnSp>
        <p:nvCxnSpPr>
          <p:cNvPr id="212" name="Google Shape;212;p22"/>
          <p:cNvCxnSpPr/>
          <p:nvPr/>
        </p:nvCxnSpPr>
        <p:spPr>
          <a:xfrm>
            <a:off x="7687507" y="2674900"/>
            <a:ext cx="609235" cy="662800"/>
          </a:xfrm>
          <a:prstGeom prst="straightConnector1">
            <a:avLst/>
          </a:prstGeom>
          <a:noFill/>
          <a:ln cap="flat" cmpd="sng" w="38100">
            <a:solidFill>
              <a:srgbClr val="FFC000"/>
            </a:solidFill>
            <a:prstDash val="dot"/>
            <a:miter lim="8000"/>
            <a:headEnd len="sm" w="sm" type="none"/>
            <a:tailEnd len="med" w="med" type="triangle"/>
          </a:ln>
        </p:spPr>
      </p:cxnSp>
      <p:cxnSp>
        <p:nvCxnSpPr>
          <p:cNvPr id="213" name="Google Shape;213;p22"/>
          <p:cNvCxnSpPr/>
          <p:nvPr/>
        </p:nvCxnSpPr>
        <p:spPr>
          <a:xfrm>
            <a:off x="8297729" y="3371558"/>
            <a:ext cx="200021" cy="0"/>
          </a:xfrm>
          <a:prstGeom prst="straightConnector1">
            <a:avLst/>
          </a:prstGeom>
          <a:noFill/>
          <a:ln cap="flat" cmpd="sng" w="38100">
            <a:solidFill>
              <a:srgbClr val="FFC000"/>
            </a:solidFill>
            <a:prstDash val="dot"/>
            <a:miter lim="8000"/>
            <a:headEnd len="sm" w="sm" type="none"/>
            <a:tailEnd len="sm" w="sm" type="none"/>
          </a:ln>
        </p:spPr>
      </p:cxnSp>
      <p:sp>
        <p:nvSpPr>
          <p:cNvPr id="214" name="Google Shape;214;p22"/>
          <p:cNvSpPr txBox="1"/>
          <p:nvPr/>
        </p:nvSpPr>
        <p:spPr>
          <a:xfrm>
            <a:off x="6469007" y="3239911"/>
            <a:ext cx="1296670"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PEDAGOGY</a:t>
            </a:r>
            <a:endParaRPr/>
          </a:p>
        </p:txBody>
      </p:sp>
      <p:sp>
        <p:nvSpPr>
          <p:cNvPr id="215" name="Google Shape;215;p22"/>
          <p:cNvSpPr txBox="1"/>
          <p:nvPr/>
        </p:nvSpPr>
        <p:spPr>
          <a:xfrm>
            <a:off x="3949456" y="3205106"/>
            <a:ext cx="1296670"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CONTENT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8"/>
                                        </p:tgtEl>
                                        <p:attrNameLst>
                                          <p:attrName>style.visibility</p:attrName>
                                        </p:attrNameLst>
                                      </p:cBhvr>
                                      <p:to>
                                        <p:strVal val="visible"/>
                                      </p:to>
                                    </p:set>
                                    <p:animEffect filter="fade" transition="in">
                                      <p:cBhvr>
                                        <p:cTn dur="2000"/>
                                        <p:tgtEl>
                                          <p:spTgt spid="20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1"/>
                                        </p:tgtEl>
                                        <p:attrNameLst>
                                          <p:attrName>style.visibility</p:attrName>
                                        </p:attrNameLst>
                                      </p:cBhvr>
                                      <p:to>
                                        <p:strVal val="visible"/>
                                      </p:to>
                                    </p:set>
                                    <p:animEffect filter="fade" transition="in">
                                      <p:cBhvr>
                                        <p:cTn dur="1250"/>
                                        <p:tgtEl>
                                          <p:spTgt spid="21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2"/>
                                        </p:tgtEl>
                                        <p:attrNameLst>
                                          <p:attrName>style.visibility</p:attrName>
                                        </p:attrNameLst>
                                      </p:cBhvr>
                                      <p:to>
                                        <p:strVal val="visible"/>
                                      </p:to>
                                    </p:set>
                                    <p:animEffect filter="fade" transition="in">
                                      <p:cBhvr>
                                        <p:cTn dur="2000"/>
                                        <p:tgtEl>
                                          <p:spTgt spid="19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0"/>
                                        </p:tgtEl>
                                        <p:attrNameLst>
                                          <p:attrName>style.visibility</p:attrName>
                                        </p:attrNameLst>
                                      </p:cBhvr>
                                      <p:to>
                                        <p:strVal val="visible"/>
                                      </p:to>
                                    </p:set>
                                    <p:animEffect filter="fade" transition="in">
                                      <p:cBhvr>
                                        <p:cTn dur="1000"/>
                                        <p:tgtEl>
                                          <p:spTgt spid="21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8"/>
                                        </p:tgtEl>
                                        <p:attrNameLst>
                                          <p:attrName>style.visibility</p:attrName>
                                        </p:attrNameLst>
                                      </p:cBhvr>
                                      <p:to>
                                        <p:strVal val="visible"/>
                                      </p:to>
                                    </p:set>
                                    <p:animEffect filter="fade" transition="in">
                                      <p:cBhvr>
                                        <p:cTn dur="2000"/>
                                        <p:tgtEl>
                                          <p:spTgt spid="19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1"/>
                                        </p:tgtEl>
                                        <p:attrNameLst>
                                          <p:attrName>style.visibility</p:attrName>
                                        </p:attrNameLst>
                                      </p:cBhvr>
                                      <p:to>
                                        <p:strVal val="visible"/>
                                      </p:to>
                                    </p:set>
                                    <p:animEffect filter="fade" transition="in">
                                      <p:cBhvr>
                                        <p:cTn dur="1000"/>
                                        <p:tgtEl>
                                          <p:spTgt spid="19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5"/>
                                        </p:tgtEl>
                                        <p:attrNameLst>
                                          <p:attrName>style.visibility</p:attrName>
                                        </p:attrNameLst>
                                      </p:cBhvr>
                                      <p:to>
                                        <p:strVal val="visible"/>
                                      </p:to>
                                    </p:set>
                                    <p:animEffect filter="fade" transition="in">
                                      <p:cBhvr>
                                        <p:cTn dur="2000"/>
                                        <p:tgtEl>
                                          <p:spTgt spid="19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0"/>
                                        </p:tgtEl>
                                        <p:attrNameLst>
                                          <p:attrName>style.visibility</p:attrName>
                                        </p:attrNameLst>
                                      </p:cBhvr>
                                      <p:to>
                                        <p:strVal val="visible"/>
                                      </p:to>
                                    </p:set>
                                    <p:animEffect filter="fade" transition="in">
                                      <p:cBhvr>
                                        <p:cTn dur="1000"/>
                                        <p:tgtEl>
                                          <p:spTgt spid="19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1"/>
                                        </p:tgtEl>
                                        <p:attrNameLst>
                                          <p:attrName>style.visibility</p:attrName>
                                        </p:attrNameLst>
                                      </p:cBhvr>
                                      <p:to>
                                        <p:strVal val="visible"/>
                                      </p:to>
                                    </p:set>
                                    <p:animEffect filter="fade" transition="in">
                                      <p:cBhvr>
                                        <p:cTn dur="2000"/>
                                        <p:tgtEl>
                                          <p:spTgt spid="20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7"/>
                                        </p:tgtEl>
                                        <p:attrNameLst>
                                          <p:attrName>style.visibility</p:attrName>
                                        </p:attrNameLst>
                                      </p:cBhvr>
                                      <p:to>
                                        <p:strVal val="visible"/>
                                      </p:to>
                                    </p:set>
                                    <p:animEffect filter="fade" transition="in">
                                      <p:cBhvr>
                                        <p:cTn dur="1000"/>
                                        <p:tgtEl>
                                          <p:spTgt spid="20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2"/>
                                        </p:tgtEl>
                                        <p:attrNameLst>
                                          <p:attrName>style.visibility</p:attrName>
                                        </p:attrNameLst>
                                      </p:cBhvr>
                                      <p:to>
                                        <p:strVal val="visible"/>
                                      </p:to>
                                    </p:set>
                                    <p:animEffect filter="fade" transition="in">
                                      <p:cBhvr>
                                        <p:cTn dur="1000"/>
                                        <p:tgtEl>
                                          <p:spTgt spid="21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3"/>
                                        </p:tgtEl>
                                        <p:attrNameLst>
                                          <p:attrName>style.visibility</p:attrName>
                                        </p:attrNameLst>
                                      </p:cBhvr>
                                      <p:to>
                                        <p:strVal val="visible"/>
                                      </p:to>
                                    </p:set>
                                    <p:animEffect filter="fade" transition="in">
                                      <p:cBhvr>
                                        <p:cTn dur="1000"/>
                                        <p:tgtEl>
                                          <p:spTgt spid="21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4"/>
                                        </p:tgtEl>
                                        <p:attrNameLst>
                                          <p:attrName>style.visibility</p:attrName>
                                        </p:attrNameLst>
                                      </p:cBhvr>
                                      <p:to>
                                        <p:strVal val="visible"/>
                                      </p:to>
                                    </p:set>
                                    <p:animEffect filter="fade" transition="in">
                                      <p:cBhvr>
                                        <p:cTn dur="1000"/>
                                        <p:tgtEl>
                                          <p:spTgt spid="20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0" name="Shape 220"/>
        <p:cNvGrpSpPr/>
        <p:nvPr/>
      </p:nvGrpSpPr>
      <p:grpSpPr>
        <a:xfrm>
          <a:off x="0" y="0"/>
          <a:ext cx="0" cy="0"/>
          <a:chOff x="0" y="0"/>
          <a:chExt cx="0" cy="0"/>
        </a:xfrm>
      </p:grpSpPr>
      <p:sp>
        <p:nvSpPr>
          <p:cNvPr id="221" name="Google Shape;221;p23"/>
          <p:cNvSpPr/>
          <p:nvPr/>
        </p:nvSpPr>
        <p:spPr>
          <a:xfrm>
            <a:off x="0" y="6487964"/>
            <a:ext cx="12192000" cy="369332"/>
          </a:xfrm>
          <a:prstGeom prst="rect">
            <a:avLst/>
          </a:prstGeom>
          <a:solidFill>
            <a:srgbClr val="C9C9C9"/>
          </a:solidFill>
          <a:ln>
            <a:noFill/>
          </a:ln>
          <a:effectLst>
            <a:outerShdw blurRad="44450" algn="ctr" dir="5400000" dist="27940">
              <a:srgbClr val="000000">
                <a:alpha val="31764"/>
              </a:srgbClr>
            </a:outerShdw>
          </a:effectLst>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1E5E9F"/>
              </a:buClr>
              <a:buFont typeface="Calibri"/>
              <a:buNone/>
            </a:pPr>
            <a:r>
              <a:rPr b="0" i="1" lang="en-US" sz="1800" u="none" cap="none" strike="noStrike">
                <a:solidFill>
                  <a:srgbClr val="1E5E9F"/>
                </a:solidFill>
                <a:latin typeface="Calibri"/>
                <a:ea typeface="Calibri"/>
                <a:cs typeface="Calibri"/>
                <a:sym typeface="Calibri"/>
              </a:rPr>
              <a:t>1:1 Technology Integration</a:t>
            </a:r>
            <a:r>
              <a:rPr b="0" i="0" lang="en-US" sz="1800" u="none" cap="none" strike="noStrike">
                <a:solidFill>
                  <a:srgbClr val="1E5E9F"/>
                </a:solidFill>
                <a:latin typeface="Calibri"/>
                <a:ea typeface="Calibri"/>
                <a:cs typeface="Calibri"/>
                <a:sym typeface="Calibri"/>
              </a:rPr>
              <a:t> </a:t>
            </a:r>
            <a:endParaRPr b="0" i="0" sz="1800" u="none" cap="none" strike="noStrike">
              <a:solidFill>
                <a:srgbClr val="FFFFFF"/>
              </a:solidFill>
              <a:latin typeface="Calibri"/>
              <a:ea typeface="Calibri"/>
              <a:cs typeface="Calibri"/>
              <a:sym typeface="Calibri"/>
            </a:endParaRPr>
          </a:p>
        </p:txBody>
      </p:sp>
      <p:pic>
        <p:nvPicPr>
          <p:cNvPr descr="http://www.ebrschools.org/wp-content/uploads/2016/04/postcard.png" id="222" name="Google Shape;222;p23"/>
          <p:cNvPicPr preferRelativeResize="0"/>
          <p:nvPr/>
        </p:nvPicPr>
        <p:blipFill rotWithShape="1">
          <a:blip r:embed="rId3">
            <a:alphaModFix/>
          </a:blip>
          <a:srcRect b="7357" l="23197" r="24854" t="70530"/>
          <a:stretch/>
        </p:blipFill>
        <p:spPr>
          <a:xfrm>
            <a:off x="123825" y="5791201"/>
            <a:ext cx="3219450" cy="983058"/>
          </a:xfrm>
          <a:prstGeom prst="rect">
            <a:avLst/>
          </a:prstGeom>
          <a:noFill/>
          <a:ln>
            <a:noFill/>
          </a:ln>
        </p:spPr>
      </p:pic>
      <p:graphicFrame>
        <p:nvGraphicFramePr>
          <p:cNvPr id="223" name="Google Shape;223;p23"/>
          <p:cNvGraphicFramePr/>
          <p:nvPr/>
        </p:nvGraphicFramePr>
        <p:xfrm>
          <a:off x="0" y="1613141"/>
          <a:ext cx="3000000" cy="3000000"/>
        </p:xfrm>
        <a:graphic>
          <a:graphicData uri="http://schemas.openxmlformats.org/drawingml/2006/table">
            <a:tbl>
              <a:tblPr>
                <a:noFill/>
                <a:tableStyleId>{AB1F96DB-E775-429D-808B-00DB061C346F}</a:tableStyleId>
              </a:tblPr>
              <a:tblGrid>
                <a:gridCol w="12192000"/>
              </a:tblGrid>
              <a:tr h="879900">
                <a:tc>
                  <a:txBody>
                    <a:bodyPr>
                      <a:noAutofit/>
                    </a:bodyPr>
                    <a:lstStyle/>
                    <a:p>
                      <a:pPr indent="0" lvl="0" marL="0" marR="0" rtl="0" algn="l">
                        <a:lnSpc>
                          <a:spcPct val="120000"/>
                        </a:lnSpc>
                        <a:spcBef>
                          <a:spcPts val="0"/>
                        </a:spcBef>
                        <a:spcAft>
                          <a:spcPts val="0"/>
                        </a:spcAft>
                        <a:buClr>
                          <a:schemeClr val="lt1"/>
                        </a:buClr>
                        <a:buFont typeface="Corbel"/>
                        <a:buNone/>
                      </a:pPr>
                      <a:r>
                        <a:rPr b="1" i="0" lang="en-US" sz="4800" u="none" cap="none" strike="noStrike">
                          <a:solidFill>
                            <a:schemeClr val="lt1"/>
                          </a:solidFill>
                          <a:latin typeface="Corbel"/>
                          <a:ea typeface="Corbel"/>
                          <a:cs typeface="Corbel"/>
                          <a:sym typeface="Corbel"/>
                        </a:rPr>
                        <a:t>DIGITAL LITERACY &amp; DIGITAL CITIZENSHIP</a:t>
                      </a:r>
                      <a:endParaRPr b="1" i="0" sz="4800" u="none" cap="none" strike="noStrike">
                        <a:solidFill>
                          <a:schemeClr val="lt1"/>
                        </a:solidFill>
                        <a:latin typeface="Corbel"/>
                        <a:ea typeface="Corbel"/>
                        <a:cs typeface="Corbel"/>
                        <a:sym typeface="Corbel"/>
                      </a:endParaRPr>
                    </a:p>
                  </a:txBody>
                  <a:tcPr marT="0" marB="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72B62"/>
                    </a:solidFill>
                  </a:tcP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8" name="Shape 228"/>
        <p:cNvGrpSpPr/>
        <p:nvPr/>
      </p:nvGrpSpPr>
      <p:grpSpPr>
        <a:xfrm>
          <a:off x="0" y="0"/>
          <a:ext cx="0" cy="0"/>
          <a:chOff x="0" y="0"/>
          <a:chExt cx="0" cy="0"/>
        </a:xfrm>
      </p:grpSpPr>
      <p:sp>
        <p:nvSpPr>
          <p:cNvPr id="229" name="Google Shape;229;p24"/>
          <p:cNvSpPr/>
          <p:nvPr/>
        </p:nvSpPr>
        <p:spPr>
          <a:xfrm>
            <a:off x="0" y="6487964"/>
            <a:ext cx="12192000" cy="369332"/>
          </a:xfrm>
          <a:prstGeom prst="rect">
            <a:avLst/>
          </a:prstGeom>
          <a:solidFill>
            <a:srgbClr val="C9C9C9"/>
          </a:solidFill>
          <a:ln>
            <a:noFill/>
          </a:ln>
          <a:effectLst>
            <a:outerShdw blurRad="44450" algn="ctr" dir="5400000" dist="27940">
              <a:srgbClr val="000000">
                <a:alpha val="31764"/>
              </a:srgbClr>
            </a:outerShdw>
          </a:effectLst>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1E5E9F"/>
              </a:buClr>
              <a:buFont typeface="Calibri"/>
              <a:buNone/>
            </a:pPr>
            <a:r>
              <a:rPr b="0" i="1" lang="en-US" sz="1800" u="none" cap="none" strike="noStrike">
                <a:solidFill>
                  <a:srgbClr val="1E5E9F"/>
                </a:solidFill>
                <a:latin typeface="Calibri"/>
                <a:ea typeface="Calibri"/>
                <a:cs typeface="Calibri"/>
                <a:sym typeface="Calibri"/>
              </a:rPr>
              <a:t>1:1 Technology Integration</a:t>
            </a:r>
            <a:r>
              <a:rPr b="0" i="0" lang="en-US" sz="1800" u="none" cap="none" strike="noStrike">
                <a:solidFill>
                  <a:srgbClr val="1E5E9F"/>
                </a:solidFill>
                <a:latin typeface="Calibri"/>
                <a:ea typeface="Calibri"/>
                <a:cs typeface="Calibri"/>
                <a:sym typeface="Calibri"/>
              </a:rPr>
              <a:t> </a:t>
            </a:r>
            <a:endParaRPr b="0" i="0" sz="1800" u="none" cap="none" strike="noStrike">
              <a:solidFill>
                <a:srgbClr val="FFFFFF"/>
              </a:solidFill>
              <a:latin typeface="Calibri"/>
              <a:ea typeface="Calibri"/>
              <a:cs typeface="Calibri"/>
              <a:sym typeface="Calibri"/>
            </a:endParaRPr>
          </a:p>
        </p:txBody>
      </p:sp>
      <p:pic>
        <p:nvPicPr>
          <p:cNvPr descr="http://www.ebrschools.org/wp-content/uploads/2016/04/postcard.png" id="230" name="Google Shape;230;p24"/>
          <p:cNvPicPr preferRelativeResize="0"/>
          <p:nvPr/>
        </p:nvPicPr>
        <p:blipFill rotWithShape="1">
          <a:blip r:embed="rId3">
            <a:alphaModFix/>
          </a:blip>
          <a:srcRect b="7357" l="23197" r="24854" t="70530"/>
          <a:stretch/>
        </p:blipFill>
        <p:spPr>
          <a:xfrm>
            <a:off x="123825" y="5791201"/>
            <a:ext cx="3219450" cy="983058"/>
          </a:xfrm>
          <a:prstGeom prst="rect">
            <a:avLst/>
          </a:prstGeom>
          <a:noFill/>
          <a:ln>
            <a:noFill/>
          </a:ln>
        </p:spPr>
      </p:pic>
      <p:graphicFrame>
        <p:nvGraphicFramePr>
          <p:cNvPr id="231" name="Google Shape;231;p24"/>
          <p:cNvGraphicFramePr/>
          <p:nvPr/>
        </p:nvGraphicFramePr>
        <p:xfrm>
          <a:off x="0" y="235489"/>
          <a:ext cx="3000000" cy="3000000"/>
        </p:xfrm>
        <a:graphic>
          <a:graphicData uri="http://schemas.openxmlformats.org/drawingml/2006/table">
            <a:tbl>
              <a:tblPr>
                <a:noFill/>
                <a:tableStyleId>{AB1F96DB-E775-429D-808B-00DB061C346F}</a:tableStyleId>
              </a:tblPr>
              <a:tblGrid>
                <a:gridCol w="12192000"/>
              </a:tblGrid>
              <a:tr h="555075">
                <a:tc>
                  <a:txBody>
                    <a:bodyPr>
                      <a:noAutofit/>
                    </a:bodyPr>
                    <a:lstStyle/>
                    <a:p>
                      <a:pPr indent="0" lvl="0" marL="0" marR="0" rtl="0" algn="l">
                        <a:lnSpc>
                          <a:spcPct val="120000"/>
                        </a:lnSpc>
                        <a:spcBef>
                          <a:spcPts val="0"/>
                        </a:spcBef>
                        <a:spcAft>
                          <a:spcPts val="0"/>
                        </a:spcAft>
                        <a:buClr>
                          <a:schemeClr val="lt1"/>
                        </a:buClr>
                        <a:buFont typeface="Corbel"/>
                        <a:buNone/>
                      </a:pPr>
                      <a:r>
                        <a:rPr b="1" lang="en-US" sz="3000" u="none" cap="none" strike="noStrike">
                          <a:solidFill>
                            <a:schemeClr val="lt1"/>
                          </a:solidFill>
                          <a:latin typeface="Corbel"/>
                          <a:ea typeface="Corbel"/>
                          <a:cs typeface="Corbel"/>
                          <a:sym typeface="Corbel"/>
                        </a:rPr>
                        <a:t>DIGITAL LITERACY</a:t>
                      </a:r>
                      <a:endParaRPr/>
                    </a:p>
                  </a:txBody>
                  <a:tcPr marT="0" marB="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72B62"/>
                    </a:solidFill>
                  </a:tcPr>
                </a:tc>
              </a:tr>
            </a:tbl>
          </a:graphicData>
        </a:graphic>
      </p:graphicFrame>
      <p:sp>
        <p:nvSpPr>
          <p:cNvPr id="232" name="Google Shape;232;p24"/>
          <p:cNvSpPr txBox="1"/>
          <p:nvPr/>
        </p:nvSpPr>
        <p:spPr>
          <a:xfrm>
            <a:off x="399315" y="1449388"/>
            <a:ext cx="10686198"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200">
                <a:solidFill>
                  <a:srgbClr val="000000"/>
                </a:solidFill>
                <a:latin typeface="Calibri"/>
                <a:ea typeface="Calibri"/>
                <a:cs typeface="Calibri"/>
                <a:sym typeface="Calibri"/>
              </a:rPr>
              <a:t>The ability to use technology to find, evaluate, create, and communicate information. Along with a working knowledge of computer software and hardware, students will benefit from an understanding of a wide range of applications becoming so mainstream, it is vital to be fluent in their use when entering the workforce.</a:t>
            </a:r>
            <a:endParaRPr/>
          </a:p>
          <a:p>
            <a:pPr indent="0" lvl="0" marL="0" marR="0" rtl="0" algn="l">
              <a:spcBef>
                <a:spcPts val="0"/>
              </a:spcBef>
              <a:spcAft>
                <a:spcPts val="0"/>
              </a:spcAft>
              <a:buNone/>
            </a:pPr>
            <a:r>
              <a:t/>
            </a:r>
            <a:endParaRPr sz="1800">
              <a:solidFill>
                <a:srgbClr val="000000"/>
              </a:solidFill>
              <a:latin typeface="Bree Serif"/>
              <a:ea typeface="Bree Serif"/>
              <a:cs typeface="Bree Serif"/>
              <a:sym typeface="Bree Serif"/>
            </a:endParaRPr>
          </a:p>
          <a:p>
            <a:pPr indent="0" lvl="0" marL="0" marR="0" rtl="0" algn="l">
              <a:spcBef>
                <a:spcPts val="0"/>
              </a:spcBef>
              <a:spcAft>
                <a:spcPts val="0"/>
              </a:spcAft>
              <a:buNone/>
            </a:pPr>
            <a:r>
              <a:rPr lang="en-US" sz="1800" u="sng">
                <a:solidFill>
                  <a:schemeClr val="hlink"/>
                </a:solidFill>
                <a:latin typeface="Arial"/>
                <a:ea typeface="Arial"/>
                <a:cs typeface="Arial"/>
                <a:sym typeface="Arial"/>
                <a:hlinkClick r:id="rId4"/>
              </a:rPr>
              <a:t>Building Digital Literacy </a:t>
            </a:r>
            <a:r>
              <a:rPr lang="en-US" sz="1800">
                <a:solidFill>
                  <a:srgbClr val="000000"/>
                </a:solidFill>
                <a:latin typeface="Arial"/>
                <a:ea typeface="Arial"/>
                <a:cs typeface="Arial"/>
                <a:sym typeface="Arial"/>
              </a:rPr>
              <a:t>                                                                                                           -LDOE</a:t>
            </a:r>
            <a:endParaRPr sz="1800">
              <a:solidFill>
                <a:srgbClr val="000000"/>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7" name="Shape 237"/>
        <p:cNvGrpSpPr/>
        <p:nvPr/>
      </p:nvGrpSpPr>
      <p:grpSpPr>
        <a:xfrm>
          <a:off x="0" y="0"/>
          <a:ext cx="0" cy="0"/>
          <a:chOff x="0" y="0"/>
          <a:chExt cx="0" cy="0"/>
        </a:xfrm>
      </p:grpSpPr>
      <p:sp>
        <p:nvSpPr>
          <p:cNvPr id="238" name="Google Shape;238;p25"/>
          <p:cNvSpPr/>
          <p:nvPr/>
        </p:nvSpPr>
        <p:spPr>
          <a:xfrm>
            <a:off x="0" y="6487964"/>
            <a:ext cx="12192000" cy="369332"/>
          </a:xfrm>
          <a:prstGeom prst="rect">
            <a:avLst/>
          </a:prstGeom>
          <a:solidFill>
            <a:srgbClr val="C9C9C9"/>
          </a:solidFill>
          <a:ln>
            <a:noFill/>
          </a:ln>
          <a:effectLst>
            <a:outerShdw blurRad="44450" algn="ctr" dir="5400000" dist="27940">
              <a:srgbClr val="000000">
                <a:alpha val="31764"/>
              </a:srgbClr>
            </a:outerShdw>
          </a:effectLst>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1E5E9F"/>
              </a:buClr>
              <a:buFont typeface="Calibri"/>
              <a:buNone/>
            </a:pPr>
            <a:r>
              <a:rPr b="0" i="1" lang="en-US" sz="1800" u="none" cap="none" strike="noStrike">
                <a:solidFill>
                  <a:srgbClr val="1E5E9F"/>
                </a:solidFill>
                <a:latin typeface="Calibri"/>
                <a:ea typeface="Calibri"/>
                <a:cs typeface="Calibri"/>
                <a:sym typeface="Calibri"/>
              </a:rPr>
              <a:t>1:1 Technology Integration</a:t>
            </a:r>
            <a:r>
              <a:rPr b="0" i="0" lang="en-US" sz="1800" u="none" cap="none" strike="noStrike">
                <a:solidFill>
                  <a:srgbClr val="1E5E9F"/>
                </a:solidFill>
                <a:latin typeface="Calibri"/>
                <a:ea typeface="Calibri"/>
                <a:cs typeface="Calibri"/>
                <a:sym typeface="Calibri"/>
              </a:rPr>
              <a:t> </a:t>
            </a:r>
            <a:endParaRPr b="0" i="0" sz="1800" u="none" cap="none" strike="noStrike">
              <a:solidFill>
                <a:srgbClr val="FFFFFF"/>
              </a:solidFill>
              <a:latin typeface="Calibri"/>
              <a:ea typeface="Calibri"/>
              <a:cs typeface="Calibri"/>
              <a:sym typeface="Calibri"/>
            </a:endParaRPr>
          </a:p>
        </p:txBody>
      </p:sp>
      <p:pic>
        <p:nvPicPr>
          <p:cNvPr descr="http://www.ebrschools.org/wp-content/uploads/2016/04/postcard.png" id="239" name="Google Shape;239;p25"/>
          <p:cNvPicPr preferRelativeResize="0"/>
          <p:nvPr/>
        </p:nvPicPr>
        <p:blipFill rotWithShape="1">
          <a:blip r:embed="rId3">
            <a:alphaModFix/>
          </a:blip>
          <a:srcRect b="7357" l="23197" r="24854" t="70530"/>
          <a:stretch/>
        </p:blipFill>
        <p:spPr>
          <a:xfrm>
            <a:off x="123825" y="5791201"/>
            <a:ext cx="3219450" cy="983058"/>
          </a:xfrm>
          <a:prstGeom prst="rect">
            <a:avLst/>
          </a:prstGeom>
          <a:noFill/>
          <a:ln>
            <a:noFill/>
          </a:ln>
        </p:spPr>
      </p:pic>
      <p:graphicFrame>
        <p:nvGraphicFramePr>
          <p:cNvPr id="240" name="Google Shape;240;p25"/>
          <p:cNvGraphicFramePr/>
          <p:nvPr/>
        </p:nvGraphicFramePr>
        <p:xfrm>
          <a:off x="0" y="235489"/>
          <a:ext cx="3000000" cy="3000000"/>
        </p:xfrm>
        <a:graphic>
          <a:graphicData uri="http://schemas.openxmlformats.org/drawingml/2006/table">
            <a:tbl>
              <a:tblPr>
                <a:noFill/>
                <a:tableStyleId>{AB1F96DB-E775-429D-808B-00DB061C346F}</a:tableStyleId>
              </a:tblPr>
              <a:tblGrid>
                <a:gridCol w="12192000"/>
              </a:tblGrid>
              <a:tr h="555075">
                <a:tc>
                  <a:txBody>
                    <a:bodyPr>
                      <a:noAutofit/>
                    </a:bodyPr>
                    <a:lstStyle/>
                    <a:p>
                      <a:pPr indent="0" lvl="0" marL="0" marR="0" rtl="0" algn="l">
                        <a:lnSpc>
                          <a:spcPct val="120000"/>
                        </a:lnSpc>
                        <a:spcBef>
                          <a:spcPts val="0"/>
                        </a:spcBef>
                        <a:spcAft>
                          <a:spcPts val="0"/>
                        </a:spcAft>
                        <a:buClr>
                          <a:schemeClr val="lt1"/>
                        </a:buClr>
                        <a:buFont typeface="Corbel"/>
                        <a:buNone/>
                      </a:pPr>
                      <a:r>
                        <a:rPr b="1" lang="en-US" sz="3000" u="none" cap="none" strike="noStrike">
                          <a:solidFill>
                            <a:schemeClr val="lt1"/>
                          </a:solidFill>
                          <a:latin typeface="Corbel"/>
                          <a:ea typeface="Corbel"/>
                          <a:cs typeface="Corbel"/>
                          <a:sym typeface="Corbel"/>
                        </a:rPr>
                        <a:t>2016 Technology Readiness Skills</a:t>
                      </a:r>
                      <a:endParaRPr b="1" sz="3000" u="none" cap="none" strike="noStrike">
                        <a:solidFill>
                          <a:schemeClr val="lt1"/>
                        </a:solidFill>
                        <a:latin typeface="Corbel"/>
                        <a:ea typeface="Corbel"/>
                        <a:cs typeface="Corbel"/>
                        <a:sym typeface="Corbel"/>
                      </a:endParaRPr>
                    </a:p>
                  </a:txBody>
                  <a:tcPr marT="0" marB="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72B62"/>
                    </a:solidFill>
                  </a:tcPr>
                </a:tc>
              </a:tr>
            </a:tbl>
          </a:graphicData>
        </a:graphic>
      </p:graphicFrame>
      <p:sp>
        <p:nvSpPr>
          <p:cNvPr id="241" name="Google Shape;241;p25"/>
          <p:cNvSpPr/>
          <p:nvPr/>
        </p:nvSpPr>
        <p:spPr>
          <a:xfrm>
            <a:off x="3010195" y="1386873"/>
            <a:ext cx="2540000" cy="15240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85000"/>
              </a:lnSpc>
              <a:spcBef>
                <a:spcPts val="0"/>
              </a:spcBef>
              <a:spcAft>
                <a:spcPts val="0"/>
              </a:spcAft>
              <a:buNone/>
            </a:pPr>
            <a:r>
              <a:rPr lang="en-US" sz="1800">
                <a:solidFill>
                  <a:schemeClr val="lt1"/>
                </a:solidFill>
                <a:latin typeface="Calibri"/>
                <a:ea typeface="Calibri"/>
                <a:cs typeface="Calibri"/>
                <a:sym typeface="Calibri"/>
              </a:rPr>
              <a:t>Basic Computer Operations</a:t>
            </a:r>
            <a:endParaRPr/>
          </a:p>
        </p:txBody>
      </p:sp>
      <p:sp>
        <p:nvSpPr>
          <p:cNvPr id="242" name="Google Shape;242;p25"/>
          <p:cNvSpPr/>
          <p:nvPr/>
        </p:nvSpPr>
        <p:spPr>
          <a:xfrm>
            <a:off x="5804195" y="1386873"/>
            <a:ext cx="2540000" cy="15240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85000"/>
              </a:lnSpc>
              <a:spcBef>
                <a:spcPts val="0"/>
              </a:spcBef>
              <a:spcAft>
                <a:spcPts val="0"/>
              </a:spcAft>
              <a:buNone/>
            </a:pPr>
            <a:r>
              <a:rPr lang="en-US" sz="1800">
                <a:solidFill>
                  <a:schemeClr val="lt1"/>
                </a:solidFill>
                <a:latin typeface="Calibri"/>
                <a:ea typeface="Calibri"/>
                <a:cs typeface="Calibri"/>
                <a:sym typeface="Calibri"/>
              </a:rPr>
              <a:t>Word Processing</a:t>
            </a:r>
            <a:endParaRPr/>
          </a:p>
        </p:txBody>
      </p:sp>
      <p:sp>
        <p:nvSpPr>
          <p:cNvPr id="243" name="Google Shape;243;p25"/>
          <p:cNvSpPr/>
          <p:nvPr/>
        </p:nvSpPr>
        <p:spPr>
          <a:xfrm>
            <a:off x="8598195" y="1386873"/>
            <a:ext cx="2540000" cy="15240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85000"/>
              </a:lnSpc>
              <a:spcBef>
                <a:spcPts val="0"/>
              </a:spcBef>
              <a:spcAft>
                <a:spcPts val="0"/>
              </a:spcAft>
              <a:buNone/>
            </a:pPr>
            <a:r>
              <a:rPr lang="en-US" sz="1800">
                <a:solidFill>
                  <a:schemeClr val="lt1"/>
                </a:solidFill>
                <a:latin typeface="Calibri"/>
                <a:ea typeface="Calibri"/>
                <a:cs typeface="Calibri"/>
                <a:sym typeface="Calibri"/>
              </a:rPr>
              <a:t>Spreadsheets and Visual Data Tools</a:t>
            </a:r>
            <a:endParaRPr/>
          </a:p>
        </p:txBody>
      </p:sp>
      <p:sp>
        <p:nvSpPr>
          <p:cNvPr id="244" name="Google Shape;244;p25"/>
          <p:cNvSpPr/>
          <p:nvPr/>
        </p:nvSpPr>
        <p:spPr>
          <a:xfrm>
            <a:off x="3010195" y="3139473"/>
            <a:ext cx="2540000" cy="1524000"/>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lnSpc>
                <a:spcPct val="85000"/>
              </a:lnSpc>
              <a:spcBef>
                <a:spcPts val="0"/>
              </a:spcBef>
              <a:spcAft>
                <a:spcPts val="0"/>
              </a:spcAft>
              <a:buNone/>
            </a:pPr>
            <a:r>
              <a:rPr lang="en-US" sz="1800">
                <a:solidFill>
                  <a:schemeClr val="lt1"/>
                </a:solidFill>
                <a:latin typeface="Calibri"/>
                <a:ea typeface="Calibri"/>
                <a:cs typeface="Calibri"/>
                <a:sym typeface="Calibri"/>
              </a:rPr>
              <a:t>Mathematical Applications</a:t>
            </a:r>
            <a:endParaRPr/>
          </a:p>
        </p:txBody>
      </p:sp>
      <p:sp>
        <p:nvSpPr>
          <p:cNvPr id="245" name="Google Shape;245;p25"/>
          <p:cNvSpPr/>
          <p:nvPr/>
        </p:nvSpPr>
        <p:spPr>
          <a:xfrm>
            <a:off x="5804195" y="3139473"/>
            <a:ext cx="2540000" cy="1524000"/>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85000"/>
              </a:lnSpc>
              <a:spcBef>
                <a:spcPts val="0"/>
              </a:spcBef>
              <a:spcAft>
                <a:spcPts val="0"/>
              </a:spcAft>
              <a:buNone/>
            </a:pPr>
            <a:r>
              <a:rPr lang="en-US" sz="1800">
                <a:solidFill>
                  <a:schemeClr val="lt1"/>
                </a:solidFill>
                <a:latin typeface="Calibri"/>
                <a:ea typeface="Calibri"/>
                <a:cs typeface="Calibri"/>
                <a:sym typeface="Calibri"/>
              </a:rPr>
              <a:t>Presentation and Multimedia Tools</a:t>
            </a:r>
            <a:endParaRPr/>
          </a:p>
        </p:txBody>
      </p:sp>
      <p:sp>
        <p:nvSpPr>
          <p:cNvPr id="246" name="Google Shape;246;p25"/>
          <p:cNvSpPr/>
          <p:nvPr/>
        </p:nvSpPr>
        <p:spPr>
          <a:xfrm>
            <a:off x="8598195" y="3139473"/>
            <a:ext cx="2540000" cy="15240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85000"/>
              </a:lnSpc>
              <a:spcBef>
                <a:spcPts val="0"/>
              </a:spcBef>
              <a:spcAft>
                <a:spcPts val="0"/>
              </a:spcAft>
              <a:buNone/>
            </a:pPr>
            <a:r>
              <a:rPr lang="en-US" sz="1800">
                <a:solidFill>
                  <a:schemeClr val="lt1"/>
                </a:solidFill>
                <a:latin typeface="Calibri"/>
                <a:ea typeface="Calibri"/>
                <a:cs typeface="Calibri"/>
                <a:sym typeface="Calibri"/>
              </a:rPr>
              <a:t>Acceptable Use, Online Safety and Plagiarism</a:t>
            </a:r>
            <a:endParaRPr/>
          </a:p>
        </p:txBody>
      </p:sp>
      <p:sp>
        <p:nvSpPr>
          <p:cNvPr id="247" name="Google Shape;247;p25"/>
          <p:cNvSpPr/>
          <p:nvPr/>
        </p:nvSpPr>
        <p:spPr>
          <a:xfrm>
            <a:off x="5804195" y="4892073"/>
            <a:ext cx="2540000" cy="15240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85000"/>
              </a:lnSpc>
              <a:spcBef>
                <a:spcPts val="0"/>
              </a:spcBef>
              <a:spcAft>
                <a:spcPts val="0"/>
              </a:spcAft>
              <a:buNone/>
            </a:pPr>
            <a:r>
              <a:rPr lang="en-US" sz="1800">
                <a:solidFill>
                  <a:schemeClr val="lt1"/>
                </a:solidFill>
                <a:latin typeface="Calibri"/>
                <a:ea typeface="Calibri"/>
                <a:cs typeface="Calibri"/>
                <a:sym typeface="Calibri"/>
              </a:rPr>
              <a:t>Keyboarding</a:t>
            </a:r>
            <a:endParaRPr/>
          </a:p>
        </p:txBody>
      </p:sp>
      <p:sp>
        <p:nvSpPr>
          <p:cNvPr id="248" name="Google Shape;248;p2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Font typeface="Calibri"/>
              <a:buNone/>
            </a:pPr>
            <a:r>
              <a:t/>
            </a:r>
            <a:endParaRPr b="0" i="0" sz="4400" u="none" cap="none" strike="noStrike">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3" name="Shape 253"/>
        <p:cNvGrpSpPr/>
        <p:nvPr/>
      </p:nvGrpSpPr>
      <p:grpSpPr>
        <a:xfrm>
          <a:off x="0" y="0"/>
          <a:ext cx="0" cy="0"/>
          <a:chOff x="0" y="0"/>
          <a:chExt cx="0" cy="0"/>
        </a:xfrm>
      </p:grpSpPr>
      <p:sp>
        <p:nvSpPr>
          <p:cNvPr id="254" name="Google Shape;254;p26"/>
          <p:cNvSpPr/>
          <p:nvPr/>
        </p:nvSpPr>
        <p:spPr>
          <a:xfrm>
            <a:off x="0" y="6487964"/>
            <a:ext cx="12192000" cy="369332"/>
          </a:xfrm>
          <a:prstGeom prst="rect">
            <a:avLst/>
          </a:prstGeom>
          <a:solidFill>
            <a:srgbClr val="C9C9C9"/>
          </a:solidFill>
          <a:ln>
            <a:noFill/>
          </a:ln>
          <a:effectLst>
            <a:outerShdw blurRad="44450" algn="ctr" dir="5400000" dist="27940">
              <a:srgbClr val="000000">
                <a:alpha val="31764"/>
              </a:srgbClr>
            </a:outerShdw>
          </a:effectLst>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1E5E9F"/>
              </a:buClr>
              <a:buFont typeface="Calibri"/>
              <a:buNone/>
            </a:pPr>
            <a:r>
              <a:rPr b="0" i="1" lang="en-US" sz="1800" u="none" cap="none" strike="noStrike">
                <a:solidFill>
                  <a:srgbClr val="1E5E9F"/>
                </a:solidFill>
                <a:latin typeface="Calibri"/>
                <a:ea typeface="Calibri"/>
                <a:cs typeface="Calibri"/>
                <a:sym typeface="Calibri"/>
              </a:rPr>
              <a:t>1:1 Technology Integration</a:t>
            </a:r>
            <a:r>
              <a:rPr b="0" i="0" lang="en-US" sz="1800" u="none" cap="none" strike="noStrike">
                <a:solidFill>
                  <a:srgbClr val="1E5E9F"/>
                </a:solidFill>
                <a:latin typeface="Calibri"/>
                <a:ea typeface="Calibri"/>
                <a:cs typeface="Calibri"/>
                <a:sym typeface="Calibri"/>
              </a:rPr>
              <a:t> </a:t>
            </a:r>
            <a:endParaRPr b="0" i="0" sz="1800" u="none" cap="none" strike="noStrike">
              <a:solidFill>
                <a:srgbClr val="FFFFFF"/>
              </a:solidFill>
              <a:latin typeface="Calibri"/>
              <a:ea typeface="Calibri"/>
              <a:cs typeface="Calibri"/>
              <a:sym typeface="Calibri"/>
            </a:endParaRPr>
          </a:p>
        </p:txBody>
      </p:sp>
      <p:pic>
        <p:nvPicPr>
          <p:cNvPr descr="http://www.ebrschools.org/wp-content/uploads/2016/04/postcard.png" id="255" name="Google Shape;255;p26"/>
          <p:cNvPicPr preferRelativeResize="0"/>
          <p:nvPr/>
        </p:nvPicPr>
        <p:blipFill rotWithShape="1">
          <a:blip r:embed="rId3">
            <a:alphaModFix/>
          </a:blip>
          <a:srcRect b="7357" l="23197" r="24854" t="70530"/>
          <a:stretch/>
        </p:blipFill>
        <p:spPr>
          <a:xfrm>
            <a:off x="123825" y="5791201"/>
            <a:ext cx="3219450" cy="983058"/>
          </a:xfrm>
          <a:prstGeom prst="rect">
            <a:avLst/>
          </a:prstGeom>
          <a:noFill/>
          <a:ln>
            <a:noFill/>
          </a:ln>
        </p:spPr>
      </p:pic>
      <p:graphicFrame>
        <p:nvGraphicFramePr>
          <p:cNvPr id="256" name="Google Shape;256;p26"/>
          <p:cNvGraphicFramePr/>
          <p:nvPr/>
        </p:nvGraphicFramePr>
        <p:xfrm>
          <a:off x="0" y="235489"/>
          <a:ext cx="3000000" cy="3000000"/>
        </p:xfrm>
        <a:graphic>
          <a:graphicData uri="http://schemas.openxmlformats.org/drawingml/2006/table">
            <a:tbl>
              <a:tblPr>
                <a:noFill/>
                <a:tableStyleId>{AB1F96DB-E775-429D-808B-00DB061C346F}</a:tableStyleId>
              </a:tblPr>
              <a:tblGrid>
                <a:gridCol w="12192000"/>
              </a:tblGrid>
              <a:tr h="555075">
                <a:tc>
                  <a:txBody>
                    <a:bodyPr>
                      <a:noAutofit/>
                    </a:bodyPr>
                    <a:lstStyle/>
                    <a:p>
                      <a:pPr indent="0" lvl="0" marL="0" marR="0" rtl="0" algn="l">
                        <a:lnSpc>
                          <a:spcPct val="120000"/>
                        </a:lnSpc>
                        <a:spcBef>
                          <a:spcPts val="0"/>
                        </a:spcBef>
                        <a:spcAft>
                          <a:spcPts val="0"/>
                        </a:spcAft>
                        <a:buClr>
                          <a:schemeClr val="lt1"/>
                        </a:buClr>
                        <a:buFont typeface="Corbel"/>
                        <a:buNone/>
                      </a:pPr>
                      <a:r>
                        <a:rPr b="1" lang="en-US" sz="3000" u="none" cap="none" strike="noStrike">
                          <a:solidFill>
                            <a:schemeClr val="lt1"/>
                          </a:solidFill>
                          <a:latin typeface="Corbel"/>
                          <a:ea typeface="Corbel"/>
                          <a:cs typeface="Corbel"/>
                          <a:sym typeface="Corbel"/>
                        </a:rPr>
                        <a:t>DIGITAL CITIZENSHIP – STUDENT LESSONS</a:t>
                      </a:r>
                      <a:endParaRPr b="1" sz="3000" u="none" cap="none" strike="noStrike">
                        <a:solidFill>
                          <a:schemeClr val="lt1"/>
                        </a:solidFill>
                        <a:latin typeface="Corbel"/>
                        <a:ea typeface="Corbel"/>
                        <a:cs typeface="Corbel"/>
                        <a:sym typeface="Corbel"/>
                      </a:endParaRPr>
                    </a:p>
                  </a:txBody>
                  <a:tcPr marT="0" marB="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72B62"/>
                    </a:solidFill>
                  </a:tcPr>
                </a:tc>
              </a:tr>
            </a:tbl>
          </a:graphicData>
        </a:graphic>
      </p:graphicFrame>
      <p:sp>
        <p:nvSpPr>
          <p:cNvPr id="257" name="Google Shape;257;p26"/>
          <p:cNvSpPr/>
          <p:nvPr/>
        </p:nvSpPr>
        <p:spPr>
          <a:xfrm>
            <a:off x="3343275" y="6139583"/>
            <a:ext cx="6972300"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u="sng">
                <a:solidFill>
                  <a:schemeClr val="hlink"/>
                </a:solidFill>
                <a:latin typeface="Calibri"/>
                <a:ea typeface="Calibri"/>
                <a:cs typeface="Calibri"/>
                <a:sym typeface="Calibri"/>
                <a:hlinkClick r:id="rId4"/>
              </a:rPr>
              <a:t>https://www.commonsensemedia.org/educators/erate-teachers</a:t>
            </a:r>
            <a:endParaRPr sz="1800">
              <a:solidFill>
                <a:schemeClr val="dk1"/>
              </a:solidFill>
              <a:latin typeface="Calibri"/>
              <a:ea typeface="Calibri"/>
              <a:cs typeface="Calibri"/>
              <a:sym typeface="Calibri"/>
            </a:endParaRPr>
          </a:p>
        </p:txBody>
      </p:sp>
      <p:pic>
        <p:nvPicPr>
          <p:cNvPr id="258" name="Google Shape;258;p26"/>
          <p:cNvPicPr preferRelativeResize="0"/>
          <p:nvPr/>
        </p:nvPicPr>
        <p:blipFill rotWithShape="1">
          <a:blip r:embed="rId5">
            <a:alphaModFix/>
          </a:blip>
          <a:srcRect b="0" l="0" r="0" t="0"/>
          <a:stretch/>
        </p:blipFill>
        <p:spPr>
          <a:xfrm>
            <a:off x="3398416" y="885825"/>
            <a:ext cx="4650209" cy="5253758"/>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3" name="Shape 263"/>
        <p:cNvGrpSpPr/>
        <p:nvPr/>
      </p:nvGrpSpPr>
      <p:grpSpPr>
        <a:xfrm>
          <a:off x="0" y="0"/>
          <a:ext cx="0" cy="0"/>
          <a:chOff x="0" y="0"/>
          <a:chExt cx="0" cy="0"/>
        </a:xfrm>
      </p:grpSpPr>
      <p:sp>
        <p:nvSpPr>
          <p:cNvPr id="264" name="Google Shape;264;p27"/>
          <p:cNvSpPr/>
          <p:nvPr/>
        </p:nvSpPr>
        <p:spPr>
          <a:xfrm>
            <a:off x="0" y="6487964"/>
            <a:ext cx="12192000" cy="369332"/>
          </a:xfrm>
          <a:prstGeom prst="rect">
            <a:avLst/>
          </a:prstGeom>
          <a:solidFill>
            <a:srgbClr val="C9C9C9"/>
          </a:solidFill>
          <a:ln>
            <a:noFill/>
          </a:ln>
          <a:effectLst>
            <a:outerShdw blurRad="44450" algn="ctr" dir="5400000" dist="27940">
              <a:srgbClr val="000000">
                <a:alpha val="31764"/>
              </a:srgbClr>
            </a:outerShdw>
          </a:effectLst>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1E5E9F"/>
              </a:buClr>
              <a:buFont typeface="Calibri"/>
              <a:buNone/>
            </a:pPr>
            <a:r>
              <a:rPr b="0" i="1" lang="en-US" sz="1800" u="none" cap="none" strike="noStrike">
                <a:solidFill>
                  <a:srgbClr val="1E5E9F"/>
                </a:solidFill>
                <a:latin typeface="Calibri"/>
                <a:ea typeface="Calibri"/>
                <a:cs typeface="Calibri"/>
                <a:sym typeface="Calibri"/>
              </a:rPr>
              <a:t>1:1 Technology Integration</a:t>
            </a:r>
            <a:r>
              <a:rPr b="0" i="0" lang="en-US" sz="1800" u="none" cap="none" strike="noStrike">
                <a:solidFill>
                  <a:srgbClr val="1E5E9F"/>
                </a:solidFill>
                <a:latin typeface="Calibri"/>
                <a:ea typeface="Calibri"/>
                <a:cs typeface="Calibri"/>
                <a:sym typeface="Calibri"/>
              </a:rPr>
              <a:t> </a:t>
            </a:r>
            <a:endParaRPr b="0" i="0" sz="1800" u="none" cap="none" strike="noStrike">
              <a:solidFill>
                <a:srgbClr val="FFFFFF"/>
              </a:solidFill>
              <a:latin typeface="Calibri"/>
              <a:ea typeface="Calibri"/>
              <a:cs typeface="Calibri"/>
              <a:sym typeface="Calibri"/>
            </a:endParaRPr>
          </a:p>
        </p:txBody>
      </p:sp>
      <p:pic>
        <p:nvPicPr>
          <p:cNvPr descr="http://www.ebrschools.org/wp-content/uploads/2016/04/postcard.png" id="265" name="Google Shape;265;p27"/>
          <p:cNvPicPr preferRelativeResize="0"/>
          <p:nvPr/>
        </p:nvPicPr>
        <p:blipFill rotWithShape="1">
          <a:blip r:embed="rId3">
            <a:alphaModFix/>
          </a:blip>
          <a:srcRect b="7357" l="23197" r="24854" t="70530"/>
          <a:stretch/>
        </p:blipFill>
        <p:spPr>
          <a:xfrm>
            <a:off x="123825" y="5791201"/>
            <a:ext cx="3219450" cy="983058"/>
          </a:xfrm>
          <a:prstGeom prst="rect">
            <a:avLst/>
          </a:prstGeom>
          <a:noFill/>
          <a:ln>
            <a:noFill/>
          </a:ln>
        </p:spPr>
      </p:pic>
      <p:graphicFrame>
        <p:nvGraphicFramePr>
          <p:cNvPr id="266" name="Google Shape;266;p27"/>
          <p:cNvGraphicFramePr/>
          <p:nvPr/>
        </p:nvGraphicFramePr>
        <p:xfrm>
          <a:off x="0" y="1613141"/>
          <a:ext cx="3000000" cy="3000000"/>
        </p:xfrm>
        <a:graphic>
          <a:graphicData uri="http://schemas.openxmlformats.org/drawingml/2006/table">
            <a:tbl>
              <a:tblPr>
                <a:noFill/>
                <a:tableStyleId>{AB1F96DB-E775-429D-808B-00DB061C346F}</a:tableStyleId>
              </a:tblPr>
              <a:tblGrid>
                <a:gridCol w="12192000"/>
              </a:tblGrid>
              <a:tr h="879900">
                <a:tc>
                  <a:txBody>
                    <a:bodyPr>
                      <a:noAutofit/>
                    </a:bodyPr>
                    <a:lstStyle/>
                    <a:p>
                      <a:pPr indent="0" lvl="0" marL="0" marR="0" rtl="0" algn="l">
                        <a:lnSpc>
                          <a:spcPct val="120000"/>
                        </a:lnSpc>
                        <a:spcBef>
                          <a:spcPts val="0"/>
                        </a:spcBef>
                        <a:spcAft>
                          <a:spcPts val="0"/>
                        </a:spcAft>
                        <a:buClr>
                          <a:schemeClr val="lt1"/>
                        </a:buClr>
                        <a:buFont typeface="Corbel"/>
                        <a:buNone/>
                      </a:pPr>
                      <a:r>
                        <a:rPr b="1" i="0" lang="en-US" sz="4800" u="none" cap="none" strike="noStrike">
                          <a:solidFill>
                            <a:schemeClr val="lt1"/>
                          </a:solidFill>
                          <a:latin typeface="Corbel"/>
                          <a:ea typeface="Corbel"/>
                          <a:cs typeface="Corbel"/>
                          <a:sym typeface="Corbel"/>
                        </a:rPr>
                        <a:t>CHROMEBOOK</a:t>
                      </a:r>
                      <a:endParaRPr/>
                    </a:p>
                  </a:txBody>
                  <a:tcPr marT="0" marB="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72B62"/>
                    </a:solidFill>
                  </a:tcPr>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1" name="Shape 271"/>
        <p:cNvGrpSpPr/>
        <p:nvPr/>
      </p:nvGrpSpPr>
      <p:grpSpPr>
        <a:xfrm>
          <a:off x="0" y="0"/>
          <a:ext cx="0" cy="0"/>
          <a:chOff x="0" y="0"/>
          <a:chExt cx="0" cy="0"/>
        </a:xfrm>
      </p:grpSpPr>
      <p:sp>
        <p:nvSpPr>
          <p:cNvPr id="272" name="Google Shape;272;p28"/>
          <p:cNvSpPr/>
          <p:nvPr/>
        </p:nvSpPr>
        <p:spPr>
          <a:xfrm>
            <a:off x="0" y="6487964"/>
            <a:ext cx="12192000" cy="369332"/>
          </a:xfrm>
          <a:prstGeom prst="rect">
            <a:avLst/>
          </a:prstGeom>
          <a:solidFill>
            <a:srgbClr val="C9C9C9"/>
          </a:solidFill>
          <a:ln>
            <a:noFill/>
          </a:ln>
          <a:effectLst>
            <a:outerShdw blurRad="44450" algn="ctr" dir="5400000" dist="27940">
              <a:srgbClr val="000000">
                <a:alpha val="31764"/>
              </a:srgbClr>
            </a:outerShdw>
          </a:effectLst>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1E5E9F"/>
              </a:buClr>
              <a:buFont typeface="Calibri"/>
              <a:buNone/>
            </a:pPr>
            <a:r>
              <a:rPr b="0" i="1" lang="en-US" sz="1800" u="none" cap="none" strike="noStrike">
                <a:solidFill>
                  <a:srgbClr val="1E5E9F"/>
                </a:solidFill>
                <a:latin typeface="Calibri"/>
                <a:ea typeface="Calibri"/>
                <a:cs typeface="Calibri"/>
                <a:sym typeface="Calibri"/>
              </a:rPr>
              <a:t>1:1 Technology Integration</a:t>
            </a:r>
            <a:r>
              <a:rPr b="0" i="0" lang="en-US" sz="1800" u="none" cap="none" strike="noStrike">
                <a:solidFill>
                  <a:srgbClr val="1E5E9F"/>
                </a:solidFill>
                <a:latin typeface="Calibri"/>
                <a:ea typeface="Calibri"/>
                <a:cs typeface="Calibri"/>
                <a:sym typeface="Calibri"/>
              </a:rPr>
              <a:t> </a:t>
            </a:r>
            <a:endParaRPr b="0" i="0" sz="1800" u="none" cap="none" strike="noStrike">
              <a:solidFill>
                <a:srgbClr val="FFFFFF"/>
              </a:solidFill>
              <a:latin typeface="Calibri"/>
              <a:ea typeface="Calibri"/>
              <a:cs typeface="Calibri"/>
              <a:sym typeface="Calibri"/>
            </a:endParaRPr>
          </a:p>
        </p:txBody>
      </p:sp>
      <p:pic>
        <p:nvPicPr>
          <p:cNvPr descr="http://www.ebrschools.org/wp-content/uploads/2016/04/postcard.png" id="273" name="Google Shape;273;p28"/>
          <p:cNvPicPr preferRelativeResize="0"/>
          <p:nvPr/>
        </p:nvPicPr>
        <p:blipFill rotWithShape="1">
          <a:blip r:embed="rId3">
            <a:alphaModFix/>
          </a:blip>
          <a:srcRect b="7357" l="23197" r="24854" t="70530"/>
          <a:stretch/>
        </p:blipFill>
        <p:spPr>
          <a:xfrm>
            <a:off x="123825" y="5791201"/>
            <a:ext cx="3219450" cy="983058"/>
          </a:xfrm>
          <a:prstGeom prst="rect">
            <a:avLst/>
          </a:prstGeom>
          <a:noFill/>
          <a:ln>
            <a:noFill/>
          </a:ln>
        </p:spPr>
      </p:pic>
      <p:graphicFrame>
        <p:nvGraphicFramePr>
          <p:cNvPr id="274" name="Google Shape;274;p28"/>
          <p:cNvGraphicFramePr/>
          <p:nvPr/>
        </p:nvGraphicFramePr>
        <p:xfrm>
          <a:off x="0" y="235489"/>
          <a:ext cx="3000000" cy="3000000"/>
        </p:xfrm>
        <a:graphic>
          <a:graphicData uri="http://schemas.openxmlformats.org/drawingml/2006/table">
            <a:tbl>
              <a:tblPr>
                <a:noFill/>
                <a:tableStyleId>{AB1F96DB-E775-429D-808B-00DB061C346F}</a:tableStyleId>
              </a:tblPr>
              <a:tblGrid>
                <a:gridCol w="12192000"/>
              </a:tblGrid>
              <a:tr h="555075">
                <a:tc>
                  <a:txBody>
                    <a:bodyPr>
                      <a:noAutofit/>
                    </a:bodyPr>
                    <a:lstStyle/>
                    <a:p>
                      <a:pPr indent="0" lvl="0" marL="0" marR="0" rtl="0" algn="l">
                        <a:lnSpc>
                          <a:spcPct val="120000"/>
                        </a:lnSpc>
                        <a:spcBef>
                          <a:spcPts val="0"/>
                        </a:spcBef>
                        <a:spcAft>
                          <a:spcPts val="0"/>
                        </a:spcAft>
                        <a:buClr>
                          <a:schemeClr val="lt1"/>
                        </a:buClr>
                        <a:buFont typeface="Corbel"/>
                        <a:buNone/>
                      </a:pPr>
                      <a:r>
                        <a:rPr b="1" lang="en-US" sz="3000" u="none" cap="none" strike="noStrike">
                          <a:solidFill>
                            <a:schemeClr val="lt1"/>
                          </a:solidFill>
                          <a:latin typeface="Corbel"/>
                          <a:ea typeface="Corbel"/>
                          <a:cs typeface="Corbel"/>
                          <a:sym typeface="Corbel"/>
                        </a:rPr>
                        <a:t>The Acer c740 Chromebook</a:t>
                      </a:r>
                      <a:endParaRPr/>
                    </a:p>
                  </a:txBody>
                  <a:tcPr marT="0" marB="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72B62"/>
                    </a:solidFill>
                  </a:tcPr>
                </a:tc>
              </a:tr>
            </a:tbl>
          </a:graphicData>
        </a:graphic>
      </p:graphicFrame>
      <p:pic>
        <p:nvPicPr>
          <p:cNvPr descr="Acer Chromebook 11 C740" id="275" name="Google Shape;275;p28"/>
          <p:cNvPicPr preferRelativeResize="0"/>
          <p:nvPr/>
        </p:nvPicPr>
        <p:blipFill rotWithShape="1">
          <a:blip r:embed="rId4">
            <a:alphaModFix/>
          </a:blip>
          <a:srcRect b="0" l="0" r="0" t="0"/>
          <a:stretch/>
        </p:blipFill>
        <p:spPr>
          <a:xfrm>
            <a:off x="1733550" y="3784293"/>
            <a:ext cx="2975103" cy="2355290"/>
          </a:xfrm>
          <a:prstGeom prst="rect">
            <a:avLst/>
          </a:prstGeom>
          <a:noFill/>
          <a:ln>
            <a:noFill/>
          </a:ln>
        </p:spPr>
      </p:pic>
      <p:pic>
        <p:nvPicPr>
          <p:cNvPr descr="Acer Chromebook 11 C740 nontouch gallery 01" id="276" name="Google Shape;276;p28"/>
          <p:cNvPicPr preferRelativeResize="0"/>
          <p:nvPr/>
        </p:nvPicPr>
        <p:blipFill rotWithShape="1">
          <a:blip r:embed="rId5">
            <a:alphaModFix/>
          </a:blip>
          <a:srcRect b="0" l="0" r="0" t="0"/>
          <a:stretch/>
        </p:blipFill>
        <p:spPr>
          <a:xfrm>
            <a:off x="380902" y="1163896"/>
            <a:ext cx="2838409" cy="2247074"/>
          </a:xfrm>
          <a:prstGeom prst="rect">
            <a:avLst/>
          </a:prstGeom>
          <a:noFill/>
          <a:ln>
            <a:noFill/>
          </a:ln>
        </p:spPr>
      </p:pic>
      <p:pic>
        <p:nvPicPr>
          <p:cNvPr descr="Acer Chromebook 11 C740" id="277" name="Google Shape;277;p28"/>
          <p:cNvPicPr preferRelativeResize="0"/>
          <p:nvPr/>
        </p:nvPicPr>
        <p:blipFill rotWithShape="1">
          <a:blip r:embed="rId6">
            <a:alphaModFix/>
          </a:blip>
          <a:srcRect b="0" l="0" r="0" t="0"/>
          <a:stretch/>
        </p:blipFill>
        <p:spPr>
          <a:xfrm>
            <a:off x="3868768" y="1457501"/>
            <a:ext cx="2837972" cy="2246728"/>
          </a:xfrm>
          <a:prstGeom prst="rect">
            <a:avLst/>
          </a:prstGeom>
          <a:noFill/>
          <a:ln>
            <a:noFill/>
          </a:ln>
        </p:spPr>
      </p:pic>
      <p:pic>
        <p:nvPicPr>
          <p:cNvPr descr="Acer Chromebook 11 C740" id="278" name="Google Shape;278;p28"/>
          <p:cNvPicPr preferRelativeResize="0"/>
          <p:nvPr/>
        </p:nvPicPr>
        <p:blipFill rotWithShape="1">
          <a:blip r:embed="rId7">
            <a:alphaModFix/>
          </a:blip>
          <a:srcRect b="0" l="0" r="0" t="0"/>
          <a:stretch/>
        </p:blipFill>
        <p:spPr>
          <a:xfrm>
            <a:off x="6781169" y="1005704"/>
            <a:ext cx="2947320" cy="2333295"/>
          </a:xfrm>
          <a:prstGeom prst="rect">
            <a:avLst/>
          </a:prstGeom>
          <a:noFill/>
          <a:ln>
            <a:noFill/>
          </a:ln>
        </p:spPr>
      </p:pic>
      <p:pic>
        <p:nvPicPr>
          <p:cNvPr descr="Acer Chromebook 11 C740" id="279" name="Google Shape;279;p28"/>
          <p:cNvPicPr preferRelativeResize="0"/>
          <p:nvPr/>
        </p:nvPicPr>
        <p:blipFill rotWithShape="1">
          <a:blip r:embed="rId8">
            <a:alphaModFix/>
          </a:blip>
          <a:srcRect b="0" l="0" r="0" t="0"/>
          <a:stretch/>
        </p:blipFill>
        <p:spPr>
          <a:xfrm>
            <a:off x="8993960" y="3151131"/>
            <a:ext cx="2515818" cy="1991688"/>
          </a:xfrm>
          <a:prstGeom prst="rect">
            <a:avLst/>
          </a:prstGeom>
          <a:noFill/>
          <a:ln>
            <a:noFill/>
          </a:ln>
        </p:spPr>
      </p:pic>
      <p:pic>
        <p:nvPicPr>
          <p:cNvPr descr="Acer Chromebook 11 C740" id="280" name="Google Shape;280;p28"/>
          <p:cNvPicPr preferRelativeResize="0"/>
          <p:nvPr/>
        </p:nvPicPr>
        <p:blipFill rotWithShape="1">
          <a:blip r:embed="rId9">
            <a:alphaModFix/>
          </a:blip>
          <a:srcRect b="0" l="0" r="0" t="0"/>
          <a:stretch/>
        </p:blipFill>
        <p:spPr>
          <a:xfrm>
            <a:off x="5635367" y="3798020"/>
            <a:ext cx="3397387" cy="2689598"/>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5" name="Shape 285"/>
        <p:cNvGrpSpPr/>
        <p:nvPr/>
      </p:nvGrpSpPr>
      <p:grpSpPr>
        <a:xfrm>
          <a:off x="0" y="0"/>
          <a:ext cx="0" cy="0"/>
          <a:chOff x="0" y="0"/>
          <a:chExt cx="0" cy="0"/>
        </a:xfrm>
      </p:grpSpPr>
      <p:sp>
        <p:nvSpPr>
          <p:cNvPr id="286" name="Google Shape;286;p29"/>
          <p:cNvSpPr/>
          <p:nvPr/>
        </p:nvSpPr>
        <p:spPr>
          <a:xfrm>
            <a:off x="0" y="6487964"/>
            <a:ext cx="12192000" cy="369332"/>
          </a:xfrm>
          <a:prstGeom prst="rect">
            <a:avLst/>
          </a:prstGeom>
          <a:solidFill>
            <a:srgbClr val="C9C9C9"/>
          </a:solidFill>
          <a:ln>
            <a:noFill/>
          </a:ln>
          <a:effectLst>
            <a:outerShdw blurRad="44450" algn="ctr" dir="5400000" dist="27940">
              <a:srgbClr val="000000">
                <a:alpha val="31764"/>
              </a:srgbClr>
            </a:outerShdw>
          </a:effectLst>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1E5E9F"/>
              </a:buClr>
              <a:buFont typeface="Calibri"/>
              <a:buNone/>
            </a:pPr>
            <a:r>
              <a:rPr b="0" i="1" lang="en-US" sz="1800" u="none" cap="none" strike="noStrike">
                <a:solidFill>
                  <a:srgbClr val="1E5E9F"/>
                </a:solidFill>
                <a:latin typeface="Calibri"/>
                <a:ea typeface="Calibri"/>
                <a:cs typeface="Calibri"/>
                <a:sym typeface="Calibri"/>
              </a:rPr>
              <a:t>1:1 Technology Integration</a:t>
            </a:r>
            <a:r>
              <a:rPr b="0" i="0" lang="en-US" sz="1800" u="none" cap="none" strike="noStrike">
                <a:solidFill>
                  <a:srgbClr val="1E5E9F"/>
                </a:solidFill>
                <a:latin typeface="Calibri"/>
                <a:ea typeface="Calibri"/>
                <a:cs typeface="Calibri"/>
                <a:sym typeface="Calibri"/>
              </a:rPr>
              <a:t> </a:t>
            </a:r>
            <a:endParaRPr b="0" i="0" sz="1800" u="none" cap="none" strike="noStrike">
              <a:solidFill>
                <a:srgbClr val="FFFFFF"/>
              </a:solidFill>
              <a:latin typeface="Calibri"/>
              <a:ea typeface="Calibri"/>
              <a:cs typeface="Calibri"/>
              <a:sym typeface="Calibri"/>
            </a:endParaRPr>
          </a:p>
        </p:txBody>
      </p:sp>
      <p:pic>
        <p:nvPicPr>
          <p:cNvPr descr="http://www.ebrschools.org/wp-content/uploads/2016/04/postcard.png" id="287" name="Google Shape;287;p29"/>
          <p:cNvPicPr preferRelativeResize="0"/>
          <p:nvPr/>
        </p:nvPicPr>
        <p:blipFill rotWithShape="1">
          <a:blip r:embed="rId3">
            <a:alphaModFix/>
          </a:blip>
          <a:srcRect b="7357" l="23197" r="24854" t="70530"/>
          <a:stretch/>
        </p:blipFill>
        <p:spPr>
          <a:xfrm>
            <a:off x="123825" y="5791201"/>
            <a:ext cx="3219450" cy="983058"/>
          </a:xfrm>
          <a:prstGeom prst="rect">
            <a:avLst/>
          </a:prstGeom>
          <a:noFill/>
          <a:ln>
            <a:noFill/>
          </a:ln>
        </p:spPr>
      </p:pic>
      <p:graphicFrame>
        <p:nvGraphicFramePr>
          <p:cNvPr id="288" name="Google Shape;288;p29"/>
          <p:cNvGraphicFramePr/>
          <p:nvPr/>
        </p:nvGraphicFramePr>
        <p:xfrm>
          <a:off x="0" y="235489"/>
          <a:ext cx="3000000" cy="3000000"/>
        </p:xfrm>
        <a:graphic>
          <a:graphicData uri="http://schemas.openxmlformats.org/drawingml/2006/table">
            <a:tbl>
              <a:tblPr>
                <a:noFill/>
                <a:tableStyleId>{AB1F96DB-E775-429D-808B-00DB061C346F}</a:tableStyleId>
              </a:tblPr>
              <a:tblGrid>
                <a:gridCol w="12192000"/>
              </a:tblGrid>
              <a:tr h="555075">
                <a:tc>
                  <a:txBody>
                    <a:bodyPr>
                      <a:noAutofit/>
                    </a:bodyPr>
                    <a:lstStyle/>
                    <a:p>
                      <a:pPr indent="0" lvl="0" marL="0" marR="0" rtl="0" algn="l">
                        <a:lnSpc>
                          <a:spcPct val="120000"/>
                        </a:lnSpc>
                        <a:spcBef>
                          <a:spcPts val="0"/>
                        </a:spcBef>
                        <a:spcAft>
                          <a:spcPts val="0"/>
                        </a:spcAft>
                        <a:buClr>
                          <a:schemeClr val="lt1"/>
                        </a:buClr>
                        <a:buFont typeface="Corbel"/>
                        <a:buNone/>
                      </a:pPr>
                      <a:r>
                        <a:rPr b="1" lang="en-US" sz="3000" u="none" cap="none" strike="noStrike">
                          <a:solidFill>
                            <a:schemeClr val="lt1"/>
                          </a:solidFill>
                          <a:latin typeface="Corbel"/>
                          <a:ea typeface="Corbel"/>
                          <a:cs typeface="Corbel"/>
                          <a:sym typeface="Corbel"/>
                        </a:rPr>
                        <a:t>What is a Chromebook?</a:t>
                      </a:r>
                      <a:endParaRPr b="1" sz="3000" u="none" cap="none" strike="noStrike">
                        <a:solidFill>
                          <a:schemeClr val="lt1"/>
                        </a:solidFill>
                        <a:latin typeface="Corbel"/>
                        <a:ea typeface="Corbel"/>
                        <a:cs typeface="Corbel"/>
                        <a:sym typeface="Corbel"/>
                      </a:endParaRPr>
                    </a:p>
                  </a:txBody>
                  <a:tcPr marT="0" marB="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72B62"/>
                    </a:solidFill>
                  </a:tcPr>
                </a:tc>
              </a:tr>
            </a:tbl>
          </a:graphicData>
        </a:graphic>
      </p:graphicFrame>
      <p:pic>
        <p:nvPicPr>
          <p:cNvPr id="289" name="Google Shape;289;p29"/>
          <p:cNvPicPr preferRelativeResize="0"/>
          <p:nvPr/>
        </p:nvPicPr>
        <p:blipFill rotWithShape="1">
          <a:blip r:embed="rId4">
            <a:alphaModFix/>
          </a:blip>
          <a:srcRect b="0" l="0" r="0" t="0"/>
          <a:stretch/>
        </p:blipFill>
        <p:spPr>
          <a:xfrm>
            <a:off x="2289069" y="1151801"/>
            <a:ext cx="7705953" cy="433459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4" name="Shape 294"/>
        <p:cNvGrpSpPr/>
        <p:nvPr/>
      </p:nvGrpSpPr>
      <p:grpSpPr>
        <a:xfrm>
          <a:off x="0" y="0"/>
          <a:ext cx="0" cy="0"/>
          <a:chOff x="0" y="0"/>
          <a:chExt cx="0" cy="0"/>
        </a:xfrm>
      </p:grpSpPr>
      <p:sp>
        <p:nvSpPr>
          <p:cNvPr id="295" name="Google Shape;295;p30"/>
          <p:cNvSpPr/>
          <p:nvPr/>
        </p:nvSpPr>
        <p:spPr>
          <a:xfrm>
            <a:off x="0" y="6487964"/>
            <a:ext cx="12192000" cy="369332"/>
          </a:xfrm>
          <a:prstGeom prst="rect">
            <a:avLst/>
          </a:prstGeom>
          <a:solidFill>
            <a:srgbClr val="C9C9C9"/>
          </a:solidFill>
          <a:ln>
            <a:noFill/>
          </a:ln>
          <a:effectLst>
            <a:outerShdw blurRad="44450" algn="ctr" dir="5400000" dist="27940">
              <a:srgbClr val="000000">
                <a:alpha val="31764"/>
              </a:srgbClr>
            </a:outerShdw>
          </a:effectLst>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1E5E9F"/>
              </a:buClr>
              <a:buFont typeface="Calibri"/>
              <a:buNone/>
            </a:pPr>
            <a:r>
              <a:rPr b="0" i="1" lang="en-US" sz="1800" u="none" cap="none" strike="noStrike">
                <a:solidFill>
                  <a:srgbClr val="1E5E9F"/>
                </a:solidFill>
                <a:latin typeface="Calibri"/>
                <a:ea typeface="Calibri"/>
                <a:cs typeface="Calibri"/>
                <a:sym typeface="Calibri"/>
              </a:rPr>
              <a:t>1:1 Technology Integration</a:t>
            </a:r>
            <a:r>
              <a:rPr b="0" i="0" lang="en-US" sz="1800" u="none" cap="none" strike="noStrike">
                <a:solidFill>
                  <a:srgbClr val="1E5E9F"/>
                </a:solidFill>
                <a:latin typeface="Calibri"/>
                <a:ea typeface="Calibri"/>
                <a:cs typeface="Calibri"/>
                <a:sym typeface="Calibri"/>
              </a:rPr>
              <a:t> </a:t>
            </a:r>
            <a:endParaRPr b="0" i="0" sz="1800" u="none" cap="none" strike="noStrike">
              <a:solidFill>
                <a:srgbClr val="FFFFFF"/>
              </a:solidFill>
              <a:latin typeface="Calibri"/>
              <a:ea typeface="Calibri"/>
              <a:cs typeface="Calibri"/>
              <a:sym typeface="Calibri"/>
            </a:endParaRPr>
          </a:p>
        </p:txBody>
      </p:sp>
      <p:pic>
        <p:nvPicPr>
          <p:cNvPr descr="http://www.ebrschools.org/wp-content/uploads/2016/04/postcard.png" id="296" name="Google Shape;296;p30"/>
          <p:cNvPicPr preferRelativeResize="0"/>
          <p:nvPr/>
        </p:nvPicPr>
        <p:blipFill rotWithShape="1">
          <a:blip r:embed="rId3">
            <a:alphaModFix/>
          </a:blip>
          <a:srcRect b="7357" l="23197" r="24854" t="70530"/>
          <a:stretch/>
        </p:blipFill>
        <p:spPr>
          <a:xfrm>
            <a:off x="123825" y="5791201"/>
            <a:ext cx="3219450" cy="983058"/>
          </a:xfrm>
          <a:prstGeom prst="rect">
            <a:avLst/>
          </a:prstGeom>
          <a:noFill/>
          <a:ln>
            <a:noFill/>
          </a:ln>
        </p:spPr>
      </p:pic>
      <p:graphicFrame>
        <p:nvGraphicFramePr>
          <p:cNvPr id="297" name="Google Shape;297;p30"/>
          <p:cNvGraphicFramePr/>
          <p:nvPr/>
        </p:nvGraphicFramePr>
        <p:xfrm>
          <a:off x="0" y="235489"/>
          <a:ext cx="3000000" cy="3000000"/>
        </p:xfrm>
        <a:graphic>
          <a:graphicData uri="http://schemas.openxmlformats.org/drawingml/2006/table">
            <a:tbl>
              <a:tblPr>
                <a:noFill/>
                <a:tableStyleId>{AB1F96DB-E775-429D-808B-00DB061C346F}</a:tableStyleId>
              </a:tblPr>
              <a:tblGrid>
                <a:gridCol w="12192000"/>
              </a:tblGrid>
              <a:tr h="555075">
                <a:tc>
                  <a:txBody>
                    <a:bodyPr>
                      <a:noAutofit/>
                    </a:bodyPr>
                    <a:lstStyle/>
                    <a:p>
                      <a:pPr indent="0" lvl="0" marL="0" marR="0" rtl="0" algn="l">
                        <a:lnSpc>
                          <a:spcPct val="120000"/>
                        </a:lnSpc>
                        <a:spcBef>
                          <a:spcPts val="0"/>
                        </a:spcBef>
                        <a:spcAft>
                          <a:spcPts val="0"/>
                        </a:spcAft>
                        <a:buClr>
                          <a:schemeClr val="lt1"/>
                        </a:buClr>
                        <a:buFont typeface="Corbel"/>
                        <a:buNone/>
                      </a:pPr>
                      <a:r>
                        <a:rPr b="1" lang="en-US" sz="3000" u="none" cap="none" strike="noStrike">
                          <a:solidFill>
                            <a:schemeClr val="lt1"/>
                          </a:solidFill>
                          <a:latin typeface="Corbel"/>
                          <a:ea typeface="Corbel"/>
                          <a:cs typeface="Corbel"/>
                          <a:sym typeface="Corbel"/>
                        </a:rPr>
                        <a:t>What is a Chromebook?</a:t>
                      </a:r>
                      <a:endParaRPr b="1" sz="3000" u="none" cap="none" strike="noStrike">
                        <a:solidFill>
                          <a:schemeClr val="lt1"/>
                        </a:solidFill>
                        <a:latin typeface="Corbel"/>
                        <a:ea typeface="Corbel"/>
                        <a:cs typeface="Corbel"/>
                        <a:sym typeface="Corbel"/>
                      </a:endParaRPr>
                    </a:p>
                  </a:txBody>
                  <a:tcPr marT="0" marB="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72B62"/>
                    </a:solidFill>
                  </a:tcPr>
                </a:tc>
              </a:tr>
            </a:tbl>
          </a:graphicData>
        </a:graphic>
      </p:graphicFrame>
      <p:pic>
        <p:nvPicPr>
          <p:cNvPr descr="Acer Chromebook 11 C740" id="298" name="Google Shape;298;p30"/>
          <p:cNvPicPr preferRelativeResize="0"/>
          <p:nvPr/>
        </p:nvPicPr>
        <p:blipFill rotWithShape="1">
          <a:blip r:embed="rId4">
            <a:alphaModFix/>
          </a:blip>
          <a:srcRect b="0" l="0" r="0" t="0"/>
          <a:stretch/>
        </p:blipFill>
        <p:spPr>
          <a:xfrm>
            <a:off x="295656" y="1427930"/>
            <a:ext cx="6095238" cy="3403174"/>
          </a:xfrm>
          <a:prstGeom prst="rect">
            <a:avLst/>
          </a:prstGeom>
          <a:noFill/>
          <a:ln>
            <a:noFill/>
          </a:ln>
        </p:spPr>
      </p:pic>
      <p:sp>
        <p:nvSpPr>
          <p:cNvPr id="299" name="Google Shape;299;p30"/>
          <p:cNvSpPr txBox="1"/>
          <p:nvPr/>
        </p:nvSpPr>
        <p:spPr>
          <a:xfrm>
            <a:off x="7034901" y="978764"/>
            <a:ext cx="4496499" cy="59400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800">
                <a:solidFill>
                  <a:schemeClr val="dk1"/>
                </a:solidFill>
                <a:latin typeface="Calibri"/>
                <a:ea typeface="Calibri"/>
                <a:cs typeface="Calibri"/>
                <a:sym typeface="Calibri"/>
              </a:rPr>
              <a:t>Features:</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Long battery life (8-9 hours when fully charged)</a:t>
            </a:r>
            <a:endParaRPr/>
          </a:p>
          <a:p>
            <a:pPr indent="-285750" lvl="0" marL="285750" marR="0" rtl="0" algn="l">
              <a:spcBef>
                <a:spcPts val="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Fast wireless internet</a:t>
            </a:r>
            <a:endParaRPr/>
          </a:p>
          <a:p>
            <a:pPr indent="-285750" lvl="0" marL="285750" marR="0" rtl="0" algn="l">
              <a:spcBef>
                <a:spcPts val="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Starts in under 8 seconds</a:t>
            </a:r>
            <a:endParaRPr/>
          </a:p>
          <a:p>
            <a:pPr indent="-285750" lvl="0" marL="285750" marR="0" rtl="0" algn="l">
              <a:spcBef>
                <a:spcPts val="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Thousands of apps</a:t>
            </a:r>
            <a:endParaRPr/>
          </a:p>
          <a:p>
            <a:pPr indent="-285750" lvl="0" marL="285750" marR="0" rtl="0" algn="l">
              <a:spcBef>
                <a:spcPts val="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Built in virus protection</a:t>
            </a:r>
            <a:endParaRPr/>
          </a:p>
          <a:p>
            <a:pPr indent="-285750" lvl="0" marL="285750" marR="0" rtl="0" algn="l">
              <a:spcBef>
                <a:spcPts val="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Backs up all files in the cloud</a:t>
            </a:r>
            <a:endParaRPr/>
          </a:p>
          <a:p>
            <a:pPr indent="-285750" lvl="0" marL="285750" marR="0" rtl="0" algn="l">
              <a:spcBef>
                <a:spcPts val="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More durable than many laptops</a:t>
            </a:r>
            <a:endParaRPr/>
          </a:p>
          <a:p>
            <a:pPr indent="-171450" lvl="0" marL="285750" marR="0" rtl="0" algn="l">
              <a:spcBef>
                <a:spcPts val="0"/>
              </a:spcBef>
              <a:spcAft>
                <a:spcPts val="0"/>
              </a:spcAft>
              <a:buClr>
                <a:schemeClr val="dk1"/>
              </a:buClr>
              <a:buSzPts val="1800"/>
              <a:buFont typeface="Arial"/>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171450" lvl="0" marL="285750" marR="0" rtl="0" algn="l">
              <a:spcBef>
                <a:spcPts val="0"/>
              </a:spcBef>
              <a:spcAft>
                <a:spcPts val="0"/>
              </a:spcAft>
              <a:buClr>
                <a:schemeClr val="dk1"/>
              </a:buClr>
              <a:buSzPts val="1800"/>
              <a:buFont typeface="Arial"/>
              <a:buNone/>
            </a:pPr>
            <a:r>
              <a:t/>
            </a:r>
            <a:endParaRPr sz="1800">
              <a:solidFill>
                <a:schemeClr val="dk1"/>
              </a:solidFill>
              <a:latin typeface="Calibri"/>
              <a:ea typeface="Calibri"/>
              <a:cs typeface="Calibri"/>
              <a:sym typeface="Calibri"/>
            </a:endParaRPr>
          </a:p>
        </p:txBody>
      </p:sp>
      <p:sp>
        <p:nvSpPr>
          <p:cNvPr id="300" name="Google Shape;300;p30"/>
          <p:cNvSpPr/>
          <p:nvPr/>
        </p:nvSpPr>
        <p:spPr>
          <a:xfrm>
            <a:off x="1275719" y="972687"/>
            <a:ext cx="2963183"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1" lang="en-US" sz="1800">
                <a:solidFill>
                  <a:srgbClr val="373737"/>
                </a:solidFill>
                <a:latin typeface="Arial"/>
                <a:ea typeface="Arial"/>
                <a:cs typeface="Arial"/>
                <a:sym typeface="Arial"/>
              </a:rPr>
              <a:t>Acer Chromebook 11 C740</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5" name="Shape 305"/>
        <p:cNvGrpSpPr/>
        <p:nvPr/>
      </p:nvGrpSpPr>
      <p:grpSpPr>
        <a:xfrm>
          <a:off x="0" y="0"/>
          <a:ext cx="0" cy="0"/>
          <a:chOff x="0" y="0"/>
          <a:chExt cx="0" cy="0"/>
        </a:xfrm>
      </p:grpSpPr>
      <p:sp>
        <p:nvSpPr>
          <p:cNvPr id="306" name="Google Shape;306;p31"/>
          <p:cNvSpPr/>
          <p:nvPr/>
        </p:nvSpPr>
        <p:spPr>
          <a:xfrm>
            <a:off x="0" y="6487964"/>
            <a:ext cx="12192000" cy="369332"/>
          </a:xfrm>
          <a:prstGeom prst="rect">
            <a:avLst/>
          </a:prstGeom>
          <a:solidFill>
            <a:srgbClr val="C9C9C9"/>
          </a:solidFill>
          <a:ln>
            <a:noFill/>
          </a:ln>
          <a:effectLst>
            <a:outerShdw blurRad="44450" algn="ctr" dir="5400000" dist="27940">
              <a:srgbClr val="000000">
                <a:alpha val="31764"/>
              </a:srgbClr>
            </a:outerShdw>
          </a:effectLst>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1E5E9F"/>
              </a:buClr>
              <a:buFont typeface="Calibri"/>
              <a:buNone/>
            </a:pPr>
            <a:r>
              <a:rPr b="0" i="1" lang="en-US" sz="1800" u="none" cap="none" strike="noStrike">
                <a:solidFill>
                  <a:srgbClr val="1E5E9F"/>
                </a:solidFill>
                <a:latin typeface="Calibri"/>
                <a:ea typeface="Calibri"/>
                <a:cs typeface="Calibri"/>
                <a:sym typeface="Calibri"/>
              </a:rPr>
              <a:t>1:1 Technology Integration</a:t>
            </a:r>
            <a:r>
              <a:rPr b="0" i="0" lang="en-US" sz="1800" u="none" cap="none" strike="noStrike">
                <a:solidFill>
                  <a:srgbClr val="1E5E9F"/>
                </a:solidFill>
                <a:latin typeface="Calibri"/>
                <a:ea typeface="Calibri"/>
                <a:cs typeface="Calibri"/>
                <a:sym typeface="Calibri"/>
              </a:rPr>
              <a:t> </a:t>
            </a:r>
            <a:endParaRPr b="0" i="0" sz="1800" u="none" cap="none" strike="noStrike">
              <a:solidFill>
                <a:srgbClr val="FFFFFF"/>
              </a:solidFill>
              <a:latin typeface="Calibri"/>
              <a:ea typeface="Calibri"/>
              <a:cs typeface="Calibri"/>
              <a:sym typeface="Calibri"/>
            </a:endParaRPr>
          </a:p>
        </p:txBody>
      </p:sp>
      <p:pic>
        <p:nvPicPr>
          <p:cNvPr descr="http://www.ebrschools.org/wp-content/uploads/2016/04/postcard.png" id="307" name="Google Shape;307;p31"/>
          <p:cNvPicPr preferRelativeResize="0"/>
          <p:nvPr/>
        </p:nvPicPr>
        <p:blipFill rotWithShape="1">
          <a:blip r:embed="rId3">
            <a:alphaModFix/>
          </a:blip>
          <a:srcRect b="7357" l="23197" r="24854" t="70530"/>
          <a:stretch/>
        </p:blipFill>
        <p:spPr>
          <a:xfrm>
            <a:off x="123825" y="5791201"/>
            <a:ext cx="3219450" cy="983058"/>
          </a:xfrm>
          <a:prstGeom prst="rect">
            <a:avLst/>
          </a:prstGeom>
          <a:noFill/>
          <a:ln>
            <a:noFill/>
          </a:ln>
        </p:spPr>
      </p:pic>
      <p:graphicFrame>
        <p:nvGraphicFramePr>
          <p:cNvPr id="308" name="Google Shape;308;p31"/>
          <p:cNvGraphicFramePr/>
          <p:nvPr/>
        </p:nvGraphicFramePr>
        <p:xfrm>
          <a:off x="0" y="235489"/>
          <a:ext cx="3000000" cy="3000000"/>
        </p:xfrm>
        <a:graphic>
          <a:graphicData uri="http://schemas.openxmlformats.org/drawingml/2006/table">
            <a:tbl>
              <a:tblPr>
                <a:noFill/>
                <a:tableStyleId>{AB1F96DB-E775-429D-808B-00DB061C346F}</a:tableStyleId>
              </a:tblPr>
              <a:tblGrid>
                <a:gridCol w="12192000"/>
              </a:tblGrid>
              <a:tr h="555075">
                <a:tc>
                  <a:txBody>
                    <a:bodyPr>
                      <a:noAutofit/>
                    </a:bodyPr>
                    <a:lstStyle/>
                    <a:p>
                      <a:pPr indent="0" lvl="0" marL="0" marR="0" rtl="0" algn="l">
                        <a:lnSpc>
                          <a:spcPct val="120000"/>
                        </a:lnSpc>
                        <a:spcBef>
                          <a:spcPts val="0"/>
                        </a:spcBef>
                        <a:spcAft>
                          <a:spcPts val="0"/>
                        </a:spcAft>
                        <a:buClr>
                          <a:schemeClr val="lt1"/>
                        </a:buClr>
                        <a:buFont typeface="Corbel"/>
                        <a:buNone/>
                      </a:pPr>
                      <a:r>
                        <a:rPr b="1" lang="en-US" sz="3000" u="none" cap="none" strike="noStrike">
                          <a:solidFill>
                            <a:schemeClr val="lt1"/>
                          </a:solidFill>
                          <a:latin typeface="Corbel"/>
                          <a:ea typeface="Corbel"/>
                          <a:cs typeface="Corbel"/>
                          <a:sym typeface="Corbel"/>
                        </a:rPr>
                        <a:t>What is a Chromebook?</a:t>
                      </a:r>
                      <a:endParaRPr b="1" sz="3000" u="none" cap="none" strike="noStrike">
                        <a:solidFill>
                          <a:schemeClr val="lt1"/>
                        </a:solidFill>
                        <a:latin typeface="Corbel"/>
                        <a:ea typeface="Corbel"/>
                        <a:cs typeface="Corbel"/>
                        <a:sym typeface="Corbel"/>
                      </a:endParaRPr>
                    </a:p>
                  </a:txBody>
                  <a:tcPr marT="0" marB="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72B62"/>
                    </a:solidFill>
                  </a:tcPr>
                </a:tc>
              </a:tr>
            </a:tbl>
          </a:graphicData>
        </a:graphic>
      </p:graphicFrame>
      <p:pic>
        <p:nvPicPr>
          <p:cNvPr descr="Acer Chromebook 11 C740" id="309" name="Google Shape;309;p31"/>
          <p:cNvPicPr preferRelativeResize="0"/>
          <p:nvPr/>
        </p:nvPicPr>
        <p:blipFill rotWithShape="1">
          <a:blip r:embed="rId4">
            <a:alphaModFix/>
          </a:blip>
          <a:srcRect b="0" l="0" r="0" t="0"/>
          <a:stretch/>
        </p:blipFill>
        <p:spPr>
          <a:xfrm>
            <a:off x="295656" y="1427930"/>
            <a:ext cx="6095238" cy="3403174"/>
          </a:xfrm>
          <a:prstGeom prst="rect">
            <a:avLst/>
          </a:prstGeom>
          <a:noFill/>
          <a:ln>
            <a:noFill/>
          </a:ln>
        </p:spPr>
      </p:pic>
      <p:sp>
        <p:nvSpPr>
          <p:cNvPr id="310" name="Google Shape;310;p31"/>
          <p:cNvSpPr txBox="1"/>
          <p:nvPr/>
        </p:nvSpPr>
        <p:spPr>
          <a:xfrm>
            <a:off x="6390895" y="978764"/>
            <a:ext cx="5140506" cy="421653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800">
                <a:solidFill>
                  <a:schemeClr val="dk1"/>
                </a:solidFill>
                <a:latin typeface="Calibri"/>
                <a:ea typeface="Calibri"/>
                <a:cs typeface="Calibri"/>
                <a:sym typeface="Calibri"/>
              </a:rPr>
              <a:t>Features:</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Settings and resources follow the student</a:t>
            </a:r>
            <a:endParaRPr/>
          </a:p>
          <a:p>
            <a:pPr indent="-285750" lvl="0" marL="285750" marR="0" rtl="0" algn="l">
              <a:spcBef>
                <a:spcPts val="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Many Accessibility features </a:t>
            </a:r>
            <a:endParaRPr/>
          </a:p>
          <a:p>
            <a:pPr indent="-285750" lvl="0" marL="285750" marR="0" rtl="0" algn="l">
              <a:spcBef>
                <a:spcPts val="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Centrally managed and monitored by DTS</a:t>
            </a:r>
            <a:endParaRPr/>
          </a:p>
          <a:p>
            <a:pPr indent="-107950" lvl="0" marL="285750" marR="0" rtl="0" algn="l">
              <a:spcBef>
                <a:spcPts val="0"/>
              </a:spcBef>
              <a:spcAft>
                <a:spcPts val="0"/>
              </a:spcAft>
              <a:buClr>
                <a:schemeClr val="dk1"/>
              </a:buClr>
              <a:buSzPts val="2800"/>
              <a:buFont typeface="Arial"/>
              <a:buNone/>
            </a:pPr>
            <a:r>
              <a:t/>
            </a:r>
            <a:endParaRPr sz="2800">
              <a:solidFill>
                <a:schemeClr val="dk1"/>
              </a:solidFill>
              <a:latin typeface="Calibri"/>
              <a:ea typeface="Calibri"/>
              <a:cs typeface="Calibri"/>
              <a:sym typeface="Calibri"/>
            </a:endParaRPr>
          </a:p>
          <a:p>
            <a:pPr indent="-171450" lvl="0" marL="285750" marR="0" rtl="0" algn="l">
              <a:spcBef>
                <a:spcPts val="0"/>
              </a:spcBef>
              <a:spcAft>
                <a:spcPts val="0"/>
              </a:spcAft>
              <a:buClr>
                <a:schemeClr val="dk1"/>
              </a:buClr>
              <a:buSzPts val="1800"/>
              <a:buFont typeface="Arial"/>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171450" lvl="0" marL="285750" marR="0" rtl="0" algn="l">
              <a:spcBef>
                <a:spcPts val="0"/>
              </a:spcBef>
              <a:spcAft>
                <a:spcPts val="0"/>
              </a:spcAft>
              <a:buClr>
                <a:schemeClr val="dk1"/>
              </a:buClr>
              <a:buSzPts val="1800"/>
              <a:buFont typeface="Arial"/>
              <a:buNone/>
            </a:pPr>
            <a:r>
              <a:t/>
            </a:r>
            <a:endParaRPr sz="1800">
              <a:solidFill>
                <a:schemeClr val="dk1"/>
              </a:solidFill>
              <a:latin typeface="Calibri"/>
              <a:ea typeface="Calibri"/>
              <a:cs typeface="Calibri"/>
              <a:sym typeface="Calibri"/>
            </a:endParaRPr>
          </a:p>
        </p:txBody>
      </p:sp>
      <p:sp>
        <p:nvSpPr>
          <p:cNvPr id="311" name="Google Shape;311;p31"/>
          <p:cNvSpPr/>
          <p:nvPr/>
        </p:nvSpPr>
        <p:spPr>
          <a:xfrm>
            <a:off x="1275719" y="972687"/>
            <a:ext cx="2963183"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1" lang="en-US" sz="1800">
                <a:solidFill>
                  <a:srgbClr val="373737"/>
                </a:solidFill>
                <a:latin typeface="Arial"/>
                <a:ea typeface="Arial"/>
                <a:cs typeface="Arial"/>
                <a:sym typeface="Arial"/>
              </a:rPr>
              <a:t>Acer Chromebook 11 C740</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4" name="Shape 104"/>
        <p:cNvGrpSpPr/>
        <p:nvPr/>
      </p:nvGrpSpPr>
      <p:grpSpPr>
        <a:xfrm>
          <a:off x="0" y="0"/>
          <a:ext cx="0" cy="0"/>
          <a:chOff x="0" y="0"/>
          <a:chExt cx="0" cy="0"/>
        </a:xfrm>
      </p:grpSpPr>
      <p:sp>
        <p:nvSpPr>
          <p:cNvPr id="105" name="Google Shape;105;p14"/>
          <p:cNvSpPr/>
          <p:nvPr/>
        </p:nvSpPr>
        <p:spPr>
          <a:xfrm>
            <a:off x="0" y="6487964"/>
            <a:ext cx="12192000" cy="369332"/>
          </a:xfrm>
          <a:prstGeom prst="rect">
            <a:avLst/>
          </a:prstGeom>
          <a:solidFill>
            <a:srgbClr val="C9C9C9"/>
          </a:solidFill>
          <a:ln>
            <a:noFill/>
          </a:ln>
          <a:effectLst>
            <a:outerShdw blurRad="44450" algn="ctr" dir="5400000" dist="27940">
              <a:srgbClr val="000000">
                <a:alpha val="31764"/>
              </a:srgbClr>
            </a:outerShdw>
          </a:effectLst>
        </p:spPr>
        <p:txBody>
          <a:bodyPr anchorCtr="0" anchor="t" bIns="45700" lIns="91425" spcFirstLastPara="1" rIns="91425" wrap="square" tIns="45700">
            <a:noAutofit/>
          </a:bodyPr>
          <a:lstStyle/>
          <a:p>
            <a:pPr indent="0" lvl="0" marL="0" marR="0" rtl="0" algn="r">
              <a:spcBef>
                <a:spcPts val="0"/>
              </a:spcBef>
              <a:spcAft>
                <a:spcPts val="0"/>
              </a:spcAft>
              <a:buNone/>
            </a:pPr>
            <a:r>
              <a:rPr b="0" i="1" lang="en-US" sz="1800" u="none" cap="none" strike="noStrike">
                <a:solidFill>
                  <a:srgbClr val="1E5E9F"/>
                </a:solidFill>
                <a:latin typeface="Calibri"/>
                <a:ea typeface="Calibri"/>
                <a:cs typeface="Calibri"/>
                <a:sym typeface="Calibri"/>
              </a:rPr>
              <a:t>                                                                                                                                                      1:1 Technology Integration</a:t>
            </a:r>
            <a:r>
              <a:rPr b="0" i="0" lang="en-US" sz="1800" u="none" cap="none" strike="noStrike">
                <a:solidFill>
                  <a:srgbClr val="1E5E9F"/>
                </a:solidFill>
                <a:latin typeface="Calibri"/>
                <a:ea typeface="Calibri"/>
                <a:cs typeface="Calibri"/>
                <a:sym typeface="Calibri"/>
              </a:rPr>
              <a:t> </a:t>
            </a:r>
            <a:endParaRPr b="0" i="0" sz="1800" u="none" cap="none" strike="noStrike">
              <a:solidFill>
                <a:schemeClr val="lt1"/>
              </a:solidFill>
              <a:latin typeface="Calibri"/>
              <a:ea typeface="Calibri"/>
              <a:cs typeface="Calibri"/>
              <a:sym typeface="Calibri"/>
            </a:endParaRPr>
          </a:p>
        </p:txBody>
      </p:sp>
      <p:pic>
        <p:nvPicPr>
          <p:cNvPr descr="http://www.ebrschools.org/wp-content/uploads/2016/04/postcard.png" id="106" name="Google Shape;106;p14"/>
          <p:cNvPicPr preferRelativeResize="0"/>
          <p:nvPr/>
        </p:nvPicPr>
        <p:blipFill rotWithShape="1">
          <a:blip r:embed="rId3">
            <a:alphaModFix/>
          </a:blip>
          <a:srcRect b="7357" l="23197" r="24854" t="70530"/>
          <a:stretch/>
        </p:blipFill>
        <p:spPr>
          <a:xfrm>
            <a:off x="123825" y="5791201"/>
            <a:ext cx="3219450" cy="983058"/>
          </a:xfrm>
          <a:prstGeom prst="rect">
            <a:avLst/>
          </a:prstGeom>
          <a:noFill/>
          <a:ln>
            <a:noFill/>
          </a:ln>
        </p:spPr>
      </p:pic>
      <p:graphicFrame>
        <p:nvGraphicFramePr>
          <p:cNvPr id="107" name="Google Shape;107;p14"/>
          <p:cNvGraphicFramePr/>
          <p:nvPr/>
        </p:nvGraphicFramePr>
        <p:xfrm>
          <a:off x="0" y="235489"/>
          <a:ext cx="3000000" cy="3000000"/>
        </p:xfrm>
        <a:graphic>
          <a:graphicData uri="http://schemas.openxmlformats.org/drawingml/2006/table">
            <a:tbl>
              <a:tblPr>
                <a:noFill/>
                <a:tableStyleId>{AB1F96DB-E775-429D-808B-00DB061C346F}</a:tableStyleId>
              </a:tblPr>
              <a:tblGrid>
                <a:gridCol w="12192000"/>
              </a:tblGrid>
              <a:tr h="555075">
                <a:tc>
                  <a:txBody>
                    <a:bodyPr>
                      <a:noAutofit/>
                    </a:bodyPr>
                    <a:lstStyle/>
                    <a:p>
                      <a:pPr indent="0" lvl="0" marL="0" marR="0" rtl="0" algn="l">
                        <a:lnSpc>
                          <a:spcPct val="120000"/>
                        </a:lnSpc>
                        <a:spcBef>
                          <a:spcPts val="0"/>
                        </a:spcBef>
                        <a:spcAft>
                          <a:spcPts val="0"/>
                        </a:spcAft>
                        <a:buNone/>
                      </a:pPr>
                      <a:r>
                        <a:rPr b="1" lang="en-US" sz="3000" u="none" cap="none" strike="noStrike">
                          <a:solidFill>
                            <a:srgbClr val="FFFFFF"/>
                          </a:solidFill>
                          <a:latin typeface="Calibri"/>
                          <a:ea typeface="Calibri"/>
                          <a:cs typeface="Calibri"/>
                          <a:sym typeface="Calibri"/>
                        </a:rPr>
                        <a:t> GOALS for TODAY</a:t>
                      </a:r>
                      <a:endParaRPr b="1" sz="3000" u="none" cap="none" strike="noStrike">
                        <a:solidFill>
                          <a:srgbClr val="404040"/>
                        </a:solidFill>
                        <a:latin typeface="Corbel"/>
                        <a:ea typeface="Corbel"/>
                        <a:cs typeface="Corbel"/>
                        <a:sym typeface="Corbel"/>
                      </a:endParaRPr>
                    </a:p>
                  </a:txBody>
                  <a:tcPr marT="0" marB="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72B62"/>
                    </a:solidFill>
                  </a:tcPr>
                </a:tc>
              </a:tr>
            </a:tbl>
          </a:graphicData>
        </a:graphic>
      </p:graphicFrame>
      <p:sp>
        <p:nvSpPr>
          <p:cNvPr id="108" name="Google Shape;108;p14"/>
          <p:cNvSpPr txBox="1"/>
          <p:nvPr/>
        </p:nvSpPr>
        <p:spPr>
          <a:xfrm>
            <a:off x="660400" y="1487337"/>
            <a:ext cx="10871199" cy="3323987"/>
          </a:xfrm>
          <a:prstGeom prst="rect">
            <a:avLst/>
          </a:prstGeom>
          <a:noFill/>
          <a:ln>
            <a:noFill/>
          </a:ln>
        </p:spPr>
        <p:txBody>
          <a:bodyPr anchorCtr="0" anchor="t" bIns="45700" lIns="91425" spcFirstLastPara="1" rIns="91425" wrap="square" tIns="45700">
            <a:noAutofit/>
          </a:bodyPr>
          <a:lstStyle/>
          <a:p>
            <a:pPr indent="-457200" lvl="0" marL="457200" marR="0" rtl="0" algn="l">
              <a:lnSpc>
                <a:spcPct val="150000"/>
              </a:lnSpc>
              <a:spcBef>
                <a:spcPts val="0"/>
              </a:spcBef>
              <a:spcAft>
                <a:spcPts val="0"/>
              </a:spcAft>
              <a:buClr>
                <a:srgbClr val="2F5496"/>
              </a:buClr>
              <a:buSzPts val="2800"/>
              <a:buFont typeface="Arial"/>
              <a:buChar char="•"/>
            </a:pPr>
            <a:r>
              <a:rPr b="1" i="1" lang="en-US" sz="2800" u="none" cap="none" strike="noStrike">
                <a:solidFill>
                  <a:srgbClr val="2F5496"/>
                </a:solidFill>
                <a:latin typeface="Calibri"/>
                <a:ea typeface="Calibri"/>
                <a:cs typeface="Calibri"/>
                <a:sym typeface="Calibri"/>
              </a:rPr>
              <a:t>District’s Vision </a:t>
            </a:r>
            <a:r>
              <a:rPr b="1" i="0" lang="en-US" sz="2800" u="none" cap="none" strike="noStrike">
                <a:solidFill>
                  <a:srgbClr val="2F5496"/>
                </a:solidFill>
                <a:latin typeface="Calibri"/>
                <a:ea typeface="Calibri"/>
                <a:cs typeface="Calibri"/>
                <a:sym typeface="Calibri"/>
              </a:rPr>
              <a:t>for integration of technology</a:t>
            </a:r>
            <a:endParaRPr/>
          </a:p>
          <a:p>
            <a:pPr indent="-457200" lvl="0" marL="457200" marR="0" rtl="0" algn="l">
              <a:lnSpc>
                <a:spcPct val="150000"/>
              </a:lnSpc>
              <a:spcBef>
                <a:spcPts val="0"/>
              </a:spcBef>
              <a:spcAft>
                <a:spcPts val="0"/>
              </a:spcAft>
              <a:buClr>
                <a:srgbClr val="2F5496"/>
              </a:buClr>
              <a:buSzPts val="2800"/>
              <a:buFont typeface="Arial"/>
              <a:buChar char="•"/>
            </a:pPr>
            <a:r>
              <a:rPr b="1" i="0" lang="en-US" sz="2800" u="none" cap="none" strike="noStrike">
                <a:solidFill>
                  <a:srgbClr val="2F5496"/>
                </a:solidFill>
                <a:latin typeface="Calibri"/>
                <a:ea typeface="Calibri"/>
                <a:cs typeface="Calibri"/>
                <a:sym typeface="Calibri"/>
              </a:rPr>
              <a:t>Model for training and support, and knowing YOUR role</a:t>
            </a:r>
            <a:endParaRPr/>
          </a:p>
          <a:p>
            <a:pPr indent="-457200" lvl="0" marL="457200" marR="0" rtl="0" algn="l">
              <a:lnSpc>
                <a:spcPct val="150000"/>
              </a:lnSpc>
              <a:spcBef>
                <a:spcPts val="0"/>
              </a:spcBef>
              <a:spcAft>
                <a:spcPts val="0"/>
              </a:spcAft>
              <a:buClr>
                <a:srgbClr val="2F5496"/>
              </a:buClr>
              <a:buSzPts val="2800"/>
              <a:buFont typeface="Arial"/>
              <a:buChar char="•"/>
            </a:pPr>
            <a:r>
              <a:rPr b="1" i="0" lang="en-US" sz="2800" u="none" cap="none" strike="noStrike">
                <a:solidFill>
                  <a:srgbClr val="2F5496"/>
                </a:solidFill>
                <a:latin typeface="Calibri"/>
                <a:ea typeface="Calibri"/>
                <a:cs typeface="Calibri"/>
                <a:sym typeface="Calibri"/>
              </a:rPr>
              <a:t>What technology integration is and what components are necessary</a:t>
            </a:r>
            <a:endParaRPr/>
          </a:p>
          <a:p>
            <a:pPr indent="-457200" lvl="0" marL="457200" marR="0" rtl="0" algn="l">
              <a:lnSpc>
                <a:spcPct val="150000"/>
              </a:lnSpc>
              <a:spcBef>
                <a:spcPts val="0"/>
              </a:spcBef>
              <a:spcAft>
                <a:spcPts val="0"/>
              </a:spcAft>
              <a:buClr>
                <a:srgbClr val="2F5496"/>
              </a:buClr>
              <a:buSzPts val="2800"/>
              <a:buFont typeface="Arial"/>
              <a:buChar char="•"/>
            </a:pPr>
            <a:r>
              <a:rPr b="1" i="0" lang="en-US" sz="2800" u="none" cap="none" strike="noStrike">
                <a:solidFill>
                  <a:srgbClr val="2F5496"/>
                </a:solidFill>
                <a:latin typeface="Calibri"/>
                <a:ea typeface="Calibri"/>
                <a:cs typeface="Calibri"/>
                <a:sym typeface="Calibri"/>
              </a:rPr>
              <a:t>Chromebook overview</a:t>
            </a:r>
            <a:endParaRPr/>
          </a:p>
          <a:p>
            <a:pPr indent="-457200" lvl="0" marL="457200" marR="0" rtl="0" algn="l">
              <a:lnSpc>
                <a:spcPct val="150000"/>
              </a:lnSpc>
              <a:spcBef>
                <a:spcPts val="0"/>
              </a:spcBef>
              <a:spcAft>
                <a:spcPts val="0"/>
              </a:spcAft>
              <a:buClr>
                <a:srgbClr val="2F5496"/>
              </a:buClr>
              <a:buSzPts val="2800"/>
              <a:buFont typeface="Arial"/>
              <a:buChar char="•"/>
            </a:pPr>
            <a:r>
              <a:rPr b="1" i="0" lang="en-US" sz="2800" u="none" cap="none" strike="noStrike">
                <a:solidFill>
                  <a:srgbClr val="2F5496"/>
                </a:solidFill>
                <a:latin typeface="Calibri"/>
                <a:ea typeface="Calibri"/>
                <a:cs typeface="Calibri"/>
                <a:sym typeface="Calibri"/>
              </a:rPr>
              <a:t>GAFE overview</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6" name="Shape 316"/>
        <p:cNvGrpSpPr/>
        <p:nvPr/>
      </p:nvGrpSpPr>
      <p:grpSpPr>
        <a:xfrm>
          <a:off x="0" y="0"/>
          <a:ext cx="0" cy="0"/>
          <a:chOff x="0" y="0"/>
          <a:chExt cx="0" cy="0"/>
        </a:xfrm>
      </p:grpSpPr>
      <p:sp>
        <p:nvSpPr>
          <p:cNvPr id="317" name="Google Shape;317;p32"/>
          <p:cNvSpPr/>
          <p:nvPr/>
        </p:nvSpPr>
        <p:spPr>
          <a:xfrm>
            <a:off x="0" y="6487964"/>
            <a:ext cx="12192000" cy="369332"/>
          </a:xfrm>
          <a:prstGeom prst="rect">
            <a:avLst/>
          </a:prstGeom>
          <a:solidFill>
            <a:srgbClr val="C9C9C9"/>
          </a:solidFill>
          <a:ln>
            <a:noFill/>
          </a:ln>
          <a:effectLst>
            <a:outerShdw blurRad="44450" algn="ctr" dir="5400000" dist="27940">
              <a:srgbClr val="000000">
                <a:alpha val="31764"/>
              </a:srgbClr>
            </a:outerShdw>
          </a:effectLst>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1E5E9F"/>
              </a:buClr>
              <a:buFont typeface="Calibri"/>
              <a:buNone/>
            </a:pPr>
            <a:r>
              <a:rPr b="0" i="1" lang="en-US" sz="1800" u="none" cap="none" strike="noStrike">
                <a:solidFill>
                  <a:srgbClr val="1E5E9F"/>
                </a:solidFill>
                <a:latin typeface="Calibri"/>
                <a:ea typeface="Calibri"/>
                <a:cs typeface="Calibri"/>
                <a:sym typeface="Calibri"/>
              </a:rPr>
              <a:t>1:1 Technology Integration</a:t>
            </a:r>
            <a:r>
              <a:rPr b="0" i="0" lang="en-US" sz="1800" u="none" cap="none" strike="noStrike">
                <a:solidFill>
                  <a:srgbClr val="1E5E9F"/>
                </a:solidFill>
                <a:latin typeface="Calibri"/>
                <a:ea typeface="Calibri"/>
                <a:cs typeface="Calibri"/>
                <a:sym typeface="Calibri"/>
              </a:rPr>
              <a:t> </a:t>
            </a:r>
            <a:endParaRPr b="0" i="0" sz="1800" u="none" cap="none" strike="noStrike">
              <a:solidFill>
                <a:srgbClr val="FFFFFF"/>
              </a:solidFill>
              <a:latin typeface="Calibri"/>
              <a:ea typeface="Calibri"/>
              <a:cs typeface="Calibri"/>
              <a:sym typeface="Calibri"/>
            </a:endParaRPr>
          </a:p>
        </p:txBody>
      </p:sp>
      <p:pic>
        <p:nvPicPr>
          <p:cNvPr descr="http://www.ebrschools.org/wp-content/uploads/2016/04/postcard.png" id="318" name="Google Shape;318;p32"/>
          <p:cNvPicPr preferRelativeResize="0"/>
          <p:nvPr/>
        </p:nvPicPr>
        <p:blipFill rotWithShape="1">
          <a:blip r:embed="rId3">
            <a:alphaModFix/>
          </a:blip>
          <a:srcRect b="7357" l="23197" r="24854" t="70530"/>
          <a:stretch/>
        </p:blipFill>
        <p:spPr>
          <a:xfrm>
            <a:off x="123825" y="5791201"/>
            <a:ext cx="3219450" cy="983058"/>
          </a:xfrm>
          <a:prstGeom prst="rect">
            <a:avLst/>
          </a:prstGeom>
          <a:noFill/>
          <a:ln>
            <a:noFill/>
          </a:ln>
        </p:spPr>
      </p:pic>
      <p:graphicFrame>
        <p:nvGraphicFramePr>
          <p:cNvPr id="319" name="Google Shape;319;p32"/>
          <p:cNvGraphicFramePr/>
          <p:nvPr/>
        </p:nvGraphicFramePr>
        <p:xfrm>
          <a:off x="0" y="235489"/>
          <a:ext cx="3000000" cy="3000000"/>
        </p:xfrm>
        <a:graphic>
          <a:graphicData uri="http://schemas.openxmlformats.org/drawingml/2006/table">
            <a:tbl>
              <a:tblPr>
                <a:noFill/>
                <a:tableStyleId>{AB1F96DB-E775-429D-808B-00DB061C346F}</a:tableStyleId>
              </a:tblPr>
              <a:tblGrid>
                <a:gridCol w="12192000"/>
              </a:tblGrid>
              <a:tr h="555075">
                <a:tc>
                  <a:txBody>
                    <a:bodyPr>
                      <a:noAutofit/>
                    </a:bodyPr>
                    <a:lstStyle/>
                    <a:p>
                      <a:pPr indent="0" lvl="0" marL="0" marR="0" rtl="0" algn="l">
                        <a:lnSpc>
                          <a:spcPct val="120000"/>
                        </a:lnSpc>
                        <a:spcBef>
                          <a:spcPts val="0"/>
                        </a:spcBef>
                        <a:spcAft>
                          <a:spcPts val="0"/>
                        </a:spcAft>
                        <a:buClr>
                          <a:schemeClr val="lt1"/>
                        </a:buClr>
                        <a:buFont typeface="Corbel"/>
                        <a:buNone/>
                      </a:pPr>
                      <a:r>
                        <a:rPr b="1" lang="en-US" sz="3000" u="none" cap="none" strike="noStrike">
                          <a:solidFill>
                            <a:schemeClr val="lt1"/>
                          </a:solidFill>
                          <a:latin typeface="Corbel"/>
                          <a:ea typeface="Corbel"/>
                          <a:cs typeface="Corbel"/>
                          <a:sym typeface="Corbel"/>
                        </a:rPr>
                        <a:t>Basic Chromebook Care</a:t>
                      </a:r>
                      <a:endParaRPr/>
                    </a:p>
                  </a:txBody>
                  <a:tcPr marT="0" marB="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72B62"/>
                    </a:solidFill>
                  </a:tcPr>
                </a:tc>
              </a:tr>
            </a:tbl>
          </a:graphicData>
        </a:graphic>
      </p:graphicFrame>
      <p:sp>
        <p:nvSpPr>
          <p:cNvPr id="320" name="Google Shape;320;p32"/>
          <p:cNvSpPr txBox="1"/>
          <p:nvPr>
            <p:ph idx="1" type="body"/>
          </p:nvPr>
        </p:nvSpPr>
        <p:spPr>
          <a:xfrm>
            <a:off x="628206" y="1912480"/>
            <a:ext cx="5094767" cy="4177627"/>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Font typeface="Arial"/>
              <a:buNone/>
            </a:pPr>
            <a:r>
              <a:rPr b="0" i="0" lang="en-US" sz="2800" u="none" cap="none" strike="noStrike">
                <a:solidFill>
                  <a:schemeClr val="dk1"/>
                </a:solidFill>
                <a:latin typeface="Calibri"/>
                <a:ea typeface="Calibri"/>
                <a:cs typeface="Calibri"/>
                <a:sym typeface="Calibri"/>
              </a:rPr>
              <a:t>Do</a:t>
            </a:r>
            <a:endParaRPr/>
          </a:p>
          <a:p>
            <a:pPr indent="-228600" lvl="0" marL="228600" marR="0" rtl="0" algn="l">
              <a:lnSpc>
                <a:spcPct val="90000"/>
              </a:lnSpc>
              <a:spcBef>
                <a:spcPts val="1000"/>
              </a:spcBef>
              <a:spcAft>
                <a:spcPts val="0"/>
              </a:spcAft>
              <a:buClr>
                <a:schemeClr val="dk1"/>
              </a:buClr>
              <a:buSzPts val="2800"/>
              <a:buFont typeface="Arial"/>
              <a:buChar char="•"/>
            </a:pPr>
            <a:r>
              <a:rPr b="0" i="0" lang="en-US" sz="2800" u="none" cap="none" strike="noStrike">
                <a:solidFill>
                  <a:schemeClr val="dk1"/>
                </a:solidFill>
                <a:latin typeface="Calibri"/>
                <a:ea typeface="Calibri"/>
                <a:cs typeface="Calibri"/>
                <a:sym typeface="Calibri"/>
              </a:rPr>
              <a:t>Use two hands when handling Chromebooks</a:t>
            </a:r>
            <a:endParaRPr/>
          </a:p>
          <a:p>
            <a:pPr indent="-228600" lvl="0" marL="228600" marR="0" rtl="0" algn="l">
              <a:lnSpc>
                <a:spcPct val="90000"/>
              </a:lnSpc>
              <a:spcBef>
                <a:spcPts val="1000"/>
              </a:spcBef>
              <a:spcAft>
                <a:spcPts val="0"/>
              </a:spcAft>
              <a:buClr>
                <a:schemeClr val="dk1"/>
              </a:buClr>
              <a:buSzPts val="2800"/>
              <a:buFont typeface="Arial"/>
              <a:buChar char="•"/>
            </a:pPr>
            <a:r>
              <a:rPr b="0" i="0" lang="en-US" sz="2800" u="none" cap="none" strike="noStrike">
                <a:solidFill>
                  <a:schemeClr val="dk1"/>
                </a:solidFill>
                <a:latin typeface="Calibri"/>
                <a:ea typeface="Calibri"/>
                <a:cs typeface="Calibri"/>
                <a:sym typeface="Calibri"/>
              </a:rPr>
              <a:t>Keep Chromebooks flat on the desk or table</a:t>
            </a:r>
            <a:endParaRPr/>
          </a:p>
          <a:p>
            <a:pPr indent="-228600" lvl="0" marL="228600" marR="0" rtl="0" algn="l">
              <a:lnSpc>
                <a:spcPct val="90000"/>
              </a:lnSpc>
              <a:spcBef>
                <a:spcPts val="1000"/>
              </a:spcBef>
              <a:spcAft>
                <a:spcPts val="0"/>
              </a:spcAft>
              <a:buClr>
                <a:schemeClr val="dk1"/>
              </a:buClr>
              <a:buSzPts val="2800"/>
              <a:buFont typeface="Arial"/>
              <a:buChar char="•"/>
            </a:pPr>
            <a:r>
              <a:rPr b="0" i="0" lang="en-US" sz="2800" u="none" cap="none" strike="noStrike">
                <a:solidFill>
                  <a:schemeClr val="dk1"/>
                </a:solidFill>
                <a:latin typeface="Calibri"/>
                <a:ea typeface="Calibri"/>
                <a:cs typeface="Calibri"/>
                <a:sym typeface="Calibri"/>
              </a:rPr>
              <a:t>Keep the device keyboard clear of pencils, pens, etc.</a:t>
            </a:r>
            <a:endParaRPr/>
          </a:p>
        </p:txBody>
      </p:sp>
      <p:sp>
        <p:nvSpPr>
          <p:cNvPr id="321" name="Google Shape;321;p32"/>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Font typeface="Arial"/>
              <a:buNone/>
            </a:pPr>
            <a:r>
              <a:rPr b="0" i="0" lang="en-US" sz="2800" u="none" cap="none" strike="noStrike">
                <a:solidFill>
                  <a:schemeClr val="dk1"/>
                </a:solidFill>
                <a:latin typeface="Calibri"/>
                <a:ea typeface="Calibri"/>
                <a:cs typeface="Calibri"/>
                <a:sym typeface="Calibri"/>
              </a:rPr>
              <a:t>Don’t</a:t>
            </a:r>
            <a:endParaRPr/>
          </a:p>
          <a:p>
            <a:pPr indent="-228600" lvl="0" marL="228600" marR="0" rtl="0" algn="l">
              <a:lnSpc>
                <a:spcPct val="90000"/>
              </a:lnSpc>
              <a:spcBef>
                <a:spcPts val="1000"/>
              </a:spcBef>
              <a:spcAft>
                <a:spcPts val="0"/>
              </a:spcAft>
              <a:buClr>
                <a:schemeClr val="dk1"/>
              </a:buClr>
              <a:buSzPts val="2800"/>
              <a:buFont typeface="Arial"/>
              <a:buChar char="•"/>
            </a:pPr>
            <a:r>
              <a:rPr b="0" i="0" lang="en-US" sz="2800" u="none" cap="none" strike="noStrike">
                <a:solidFill>
                  <a:schemeClr val="dk1"/>
                </a:solidFill>
                <a:latin typeface="Calibri"/>
                <a:ea typeface="Calibri"/>
                <a:cs typeface="Calibri"/>
                <a:sym typeface="Calibri"/>
              </a:rPr>
              <a:t>Pick up Chromebooks by the screen (a leading cause of cracked screens)</a:t>
            </a:r>
            <a:endParaRPr/>
          </a:p>
          <a:p>
            <a:pPr indent="-228600" lvl="0" marL="228600" marR="0" rtl="0" algn="l">
              <a:lnSpc>
                <a:spcPct val="90000"/>
              </a:lnSpc>
              <a:spcBef>
                <a:spcPts val="1000"/>
              </a:spcBef>
              <a:spcAft>
                <a:spcPts val="0"/>
              </a:spcAft>
              <a:buClr>
                <a:schemeClr val="dk1"/>
              </a:buClr>
              <a:buSzPts val="2800"/>
              <a:buFont typeface="Arial"/>
              <a:buChar char="•"/>
            </a:pPr>
            <a:r>
              <a:rPr b="0" i="0" lang="en-US" sz="2800" u="none" cap="none" strike="noStrike">
                <a:solidFill>
                  <a:schemeClr val="dk1"/>
                </a:solidFill>
                <a:latin typeface="Calibri"/>
                <a:ea typeface="Calibri"/>
                <a:cs typeface="Calibri"/>
                <a:sym typeface="Calibri"/>
              </a:rPr>
              <a:t>Write on the Chromebook with Sharpie (silver)</a:t>
            </a:r>
            <a:endParaRPr/>
          </a:p>
          <a:p>
            <a:pPr indent="-228600" lvl="0" marL="228600" marR="0" rtl="0" algn="l">
              <a:lnSpc>
                <a:spcPct val="90000"/>
              </a:lnSpc>
              <a:spcBef>
                <a:spcPts val="1000"/>
              </a:spcBef>
              <a:spcAft>
                <a:spcPts val="0"/>
              </a:spcAft>
              <a:buClr>
                <a:schemeClr val="dk1"/>
              </a:buClr>
              <a:buSzPts val="2800"/>
              <a:buFont typeface="Arial"/>
              <a:buChar char="•"/>
            </a:pPr>
            <a:r>
              <a:rPr b="0" i="0" lang="en-US" sz="2800" u="none" cap="none" strike="noStrike">
                <a:solidFill>
                  <a:schemeClr val="dk1"/>
                </a:solidFill>
                <a:latin typeface="Calibri"/>
                <a:ea typeface="Calibri"/>
                <a:cs typeface="Calibri"/>
                <a:sym typeface="Calibri"/>
              </a:rPr>
              <a:t>Allow students to tamper with the property control tag or DTS tags</a:t>
            </a:r>
            <a:endParaRPr/>
          </a:p>
          <a:p>
            <a:pPr indent="-50800" lvl="0" marL="228600" marR="0" rtl="0" algn="l">
              <a:lnSpc>
                <a:spcPct val="90000"/>
              </a:lnSpc>
              <a:spcBef>
                <a:spcPts val="1000"/>
              </a:spcBef>
              <a:spcAft>
                <a:spcPts val="0"/>
              </a:spcAft>
              <a:buClr>
                <a:schemeClr val="dk1"/>
              </a:buClr>
              <a:buSzPts val="2800"/>
              <a:buFont typeface="Arial"/>
              <a:buNone/>
            </a:pPr>
            <a:r>
              <a:t/>
            </a:r>
            <a:endParaRPr b="0" i="0" sz="2800" u="none" cap="none" strike="noStrike">
              <a:solidFill>
                <a:schemeClr val="dk1"/>
              </a:solidFill>
              <a:latin typeface="Calibri"/>
              <a:ea typeface="Calibri"/>
              <a:cs typeface="Calibri"/>
              <a:sym typeface="Calibri"/>
            </a:endParaRPr>
          </a:p>
        </p:txBody>
      </p:sp>
      <p:pic>
        <p:nvPicPr>
          <p:cNvPr descr="Smiley_Face.jpg" id="322" name="Google Shape;322;p32"/>
          <p:cNvPicPr preferRelativeResize="0"/>
          <p:nvPr/>
        </p:nvPicPr>
        <p:blipFill rotWithShape="1">
          <a:blip r:embed="rId4">
            <a:alphaModFix/>
          </a:blip>
          <a:srcRect b="0" l="0" r="0" t="0"/>
          <a:stretch/>
        </p:blipFill>
        <p:spPr>
          <a:xfrm>
            <a:off x="2691366" y="984595"/>
            <a:ext cx="968449" cy="820719"/>
          </a:xfrm>
          <a:prstGeom prst="rect">
            <a:avLst/>
          </a:prstGeom>
          <a:noFill/>
          <a:ln>
            <a:noFill/>
          </a:ln>
        </p:spPr>
      </p:pic>
      <p:pic>
        <p:nvPicPr>
          <p:cNvPr descr="Egypt: Deadly clashes follow soccer riot verdict" id="323" name="Google Shape;323;p32"/>
          <p:cNvPicPr preferRelativeResize="0"/>
          <p:nvPr/>
        </p:nvPicPr>
        <p:blipFill rotWithShape="1">
          <a:blip r:embed="rId5">
            <a:alphaModFix/>
          </a:blip>
          <a:srcRect b="0" l="0" r="0" t="0"/>
          <a:stretch/>
        </p:blipFill>
        <p:spPr>
          <a:xfrm>
            <a:off x="8387963" y="913960"/>
            <a:ext cx="750074" cy="788278"/>
          </a:xfrm>
          <a:prstGeom prst="rect">
            <a:avLst/>
          </a:prstGeom>
          <a:noFill/>
          <a:ln>
            <a:noFill/>
          </a:ln>
        </p:spPr>
      </p:pic>
      <p:pic>
        <p:nvPicPr>
          <p:cNvPr id="324" name="Google Shape;324;p32"/>
          <p:cNvPicPr preferRelativeResize="0"/>
          <p:nvPr/>
        </p:nvPicPr>
        <p:blipFill rotWithShape="1">
          <a:blip r:embed="rId6">
            <a:alphaModFix/>
          </a:blip>
          <a:srcRect b="0" l="0" r="0" t="0"/>
          <a:stretch/>
        </p:blipFill>
        <p:spPr>
          <a:xfrm>
            <a:off x="9607573" y="913960"/>
            <a:ext cx="2195454" cy="1293212"/>
          </a:xfrm>
          <a:prstGeom prst="rect">
            <a:avLst/>
          </a:prstGeom>
          <a:noFill/>
          <a:ln>
            <a:noFill/>
          </a:ln>
        </p:spPr>
      </p:pic>
      <p:cxnSp>
        <p:nvCxnSpPr>
          <p:cNvPr id="325" name="Google Shape;325;p32"/>
          <p:cNvCxnSpPr/>
          <p:nvPr/>
        </p:nvCxnSpPr>
        <p:spPr>
          <a:xfrm>
            <a:off x="9659007" y="1023519"/>
            <a:ext cx="2144020" cy="1036509"/>
          </a:xfrm>
          <a:prstGeom prst="straightConnector1">
            <a:avLst/>
          </a:prstGeom>
          <a:noFill/>
          <a:ln cap="flat" cmpd="sng" w="9525">
            <a:solidFill>
              <a:srgbClr val="C00000"/>
            </a:solidFill>
            <a:prstDash val="solid"/>
            <a:miter lim="8000"/>
            <a:headEnd len="sm" w="sm" type="none"/>
            <a:tailEnd len="sm" w="sm" type="none"/>
          </a:ln>
        </p:spPr>
      </p:cxnSp>
      <p:cxnSp>
        <p:nvCxnSpPr>
          <p:cNvPr id="326" name="Google Shape;326;p32"/>
          <p:cNvCxnSpPr/>
          <p:nvPr/>
        </p:nvCxnSpPr>
        <p:spPr>
          <a:xfrm flipH="1" rot="10800000">
            <a:off x="9607573" y="984595"/>
            <a:ext cx="2063158" cy="1222577"/>
          </a:xfrm>
          <a:prstGeom prst="straightConnector1">
            <a:avLst/>
          </a:prstGeom>
          <a:noFill/>
          <a:ln cap="flat" cmpd="sng" w="9525">
            <a:solidFill>
              <a:srgbClr val="C00000"/>
            </a:solidFill>
            <a:prstDash val="solid"/>
            <a:miter lim="8000"/>
            <a:headEnd len="sm" w="sm" type="none"/>
            <a:tailEnd len="sm" w="sm" type="none"/>
          </a:ln>
        </p:spPr>
      </p:cxn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1" name="Shape 331"/>
        <p:cNvGrpSpPr/>
        <p:nvPr/>
      </p:nvGrpSpPr>
      <p:grpSpPr>
        <a:xfrm>
          <a:off x="0" y="0"/>
          <a:ext cx="0" cy="0"/>
          <a:chOff x="0" y="0"/>
          <a:chExt cx="0" cy="0"/>
        </a:xfrm>
      </p:grpSpPr>
      <p:sp>
        <p:nvSpPr>
          <p:cNvPr id="332" name="Google Shape;332;p33"/>
          <p:cNvSpPr/>
          <p:nvPr/>
        </p:nvSpPr>
        <p:spPr>
          <a:xfrm>
            <a:off x="0" y="6487964"/>
            <a:ext cx="12192000" cy="369332"/>
          </a:xfrm>
          <a:prstGeom prst="rect">
            <a:avLst/>
          </a:prstGeom>
          <a:solidFill>
            <a:srgbClr val="C9C9C9"/>
          </a:solidFill>
          <a:ln>
            <a:noFill/>
          </a:ln>
          <a:effectLst>
            <a:outerShdw blurRad="44450" algn="ctr" dir="5400000" dist="27940">
              <a:srgbClr val="000000">
                <a:alpha val="31764"/>
              </a:srgbClr>
            </a:outerShdw>
          </a:effectLst>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1E5E9F"/>
              </a:buClr>
              <a:buFont typeface="Calibri"/>
              <a:buNone/>
            </a:pPr>
            <a:r>
              <a:rPr b="0" i="1" lang="en-US" sz="1800" u="none" cap="none" strike="noStrike">
                <a:solidFill>
                  <a:srgbClr val="1E5E9F"/>
                </a:solidFill>
                <a:latin typeface="Calibri"/>
                <a:ea typeface="Calibri"/>
                <a:cs typeface="Calibri"/>
                <a:sym typeface="Calibri"/>
              </a:rPr>
              <a:t>1:1 Technology Integration</a:t>
            </a:r>
            <a:r>
              <a:rPr b="0" i="0" lang="en-US" sz="1800" u="none" cap="none" strike="noStrike">
                <a:solidFill>
                  <a:srgbClr val="1E5E9F"/>
                </a:solidFill>
                <a:latin typeface="Calibri"/>
                <a:ea typeface="Calibri"/>
                <a:cs typeface="Calibri"/>
                <a:sym typeface="Calibri"/>
              </a:rPr>
              <a:t> </a:t>
            </a:r>
            <a:endParaRPr b="0" i="0" sz="1800" u="none" cap="none" strike="noStrike">
              <a:solidFill>
                <a:srgbClr val="FFFFFF"/>
              </a:solidFill>
              <a:latin typeface="Calibri"/>
              <a:ea typeface="Calibri"/>
              <a:cs typeface="Calibri"/>
              <a:sym typeface="Calibri"/>
            </a:endParaRPr>
          </a:p>
        </p:txBody>
      </p:sp>
      <p:pic>
        <p:nvPicPr>
          <p:cNvPr descr="http://www.ebrschools.org/wp-content/uploads/2016/04/postcard.png" id="333" name="Google Shape;333;p33"/>
          <p:cNvPicPr preferRelativeResize="0"/>
          <p:nvPr/>
        </p:nvPicPr>
        <p:blipFill rotWithShape="1">
          <a:blip r:embed="rId3">
            <a:alphaModFix/>
          </a:blip>
          <a:srcRect b="7357" l="23197" r="24854" t="70530"/>
          <a:stretch/>
        </p:blipFill>
        <p:spPr>
          <a:xfrm>
            <a:off x="123825" y="5791201"/>
            <a:ext cx="3219450" cy="983058"/>
          </a:xfrm>
          <a:prstGeom prst="rect">
            <a:avLst/>
          </a:prstGeom>
          <a:noFill/>
          <a:ln>
            <a:noFill/>
          </a:ln>
        </p:spPr>
      </p:pic>
      <p:graphicFrame>
        <p:nvGraphicFramePr>
          <p:cNvPr id="334" name="Google Shape;334;p33"/>
          <p:cNvGraphicFramePr/>
          <p:nvPr/>
        </p:nvGraphicFramePr>
        <p:xfrm>
          <a:off x="0" y="235489"/>
          <a:ext cx="3000000" cy="3000000"/>
        </p:xfrm>
        <a:graphic>
          <a:graphicData uri="http://schemas.openxmlformats.org/drawingml/2006/table">
            <a:tbl>
              <a:tblPr>
                <a:noFill/>
                <a:tableStyleId>{AB1F96DB-E775-429D-808B-00DB061C346F}</a:tableStyleId>
              </a:tblPr>
              <a:tblGrid>
                <a:gridCol w="12192000"/>
              </a:tblGrid>
              <a:tr h="555075">
                <a:tc>
                  <a:txBody>
                    <a:bodyPr>
                      <a:noAutofit/>
                    </a:bodyPr>
                    <a:lstStyle/>
                    <a:p>
                      <a:pPr indent="0" lvl="0" marL="0" marR="0" rtl="0" algn="l">
                        <a:lnSpc>
                          <a:spcPct val="120000"/>
                        </a:lnSpc>
                        <a:spcBef>
                          <a:spcPts val="0"/>
                        </a:spcBef>
                        <a:spcAft>
                          <a:spcPts val="0"/>
                        </a:spcAft>
                        <a:buClr>
                          <a:schemeClr val="lt1"/>
                        </a:buClr>
                        <a:buFont typeface="Corbel"/>
                        <a:buNone/>
                      </a:pPr>
                      <a:r>
                        <a:rPr b="1" lang="en-US" sz="3000" u="none" cap="none" strike="noStrike">
                          <a:solidFill>
                            <a:schemeClr val="lt1"/>
                          </a:solidFill>
                          <a:latin typeface="Corbel"/>
                          <a:ea typeface="Corbel"/>
                          <a:cs typeface="Corbel"/>
                          <a:sym typeface="Corbel"/>
                        </a:rPr>
                        <a:t>Basic Chromebook Care</a:t>
                      </a:r>
                      <a:endParaRPr/>
                    </a:p>
                  </a:txBody>
                  <a:tcPr marT="0" marB="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72B62"/>
                    </a:solidFill>
                  </a:tcPr>
                </a:tc>
              </a:tr>
            </a:tbl>
          </a:graphicData>
        </a:graphic>
      </p:graphicFrame>
      <p:pic>
        <p:nvPicPr>
          <p:cNvPr descr="Acer Chromebook 11 C740" id="335" name="Google Shape;335;p33"/>
          <p:cNvPicPr preferRelativeResize="0"/>
          <p:nvPr/>
        </p:nvPicPr>
        <p:blipFill rotWithShape="1">
          <a:blip r:embed="rId4">
            <a:alphaModFix/>
          </a:blip>
          <a:srcRect b="0" l="0" r="0" t="0"/>
          <a:stretch/>
        </p:blipFill>
        <p:spPr>
          <a:xfrm>
            <a:off x="-202018" y="790574"/>
            <a:ext cx="2371061" cy="1323842"/>
          </a:xfrm>
          <a:prstGeom prst="rect">
            <a:avLst/>
          </a:prstGeom>
          <a:noFill/>
          <a:ln>
            <a:noFill/>
          </a:ln>
        </p:spPr>
      </p:pic>
      <p:sp>
        <p:nvSpPr>
          <p:cNvPr id="336" name="Google Shape;336;p33"/>
          <p:cNvSpPr txBox="1"/>
          <p:nvPr>
            <p:ph idx="1" type="body"/>
          </p:nvPr>
        </p:nvSpPr>
        <p:spPr>
          <a:xfrm>
            <a:off x="659218" y="1912480"/>
            <a:ext cx="5094767" cy="4177627"/>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Font typeface="Arial"/>
              <a:buNone/>
            </a:pPr>
            <a:r>
              <a:rPr b="0" i="0" lang="en-US" sz="2800" u="none" cap="none" strike="noStrike">
                <a:solidFill>
                  <a:schemeClr val="dk1"/>
                </a:solidFill>
                <a:latin typeface="Calibri"/>
                <a:ea typeface="Calibri"/>
                <a:cs typeface="Calibri"/>
                <a:sym typeface="Calibri"/>
              </a:rPr>
              <a:t>Do</a:t>
            </a:r>
            <a:endParaRPr/>
          </a:p>
          <a:p>
            <a:pPr indent="-228600" lvl="0" marL="228600" marR="0" rtl="0" algn="l">
              <a:lnSpc>
                <a:spcPct val="90000"/>
              </a:lnSpc>
              <a:spcBef>
                <a:spcPts val="1000"/>
              </a:spcBef>
              <a:spcAft>
                <a:spcPts val="0"/>
              </a:spcAft>
              <a:buClr>
                <a:schemeClr val="dk1"/>
              </a:buClr>
              <a:buSzPts val="2800"/>
              <a:buFont typeface="Arial"/>
              <a:buChar char="•"/>
            </a:pPr>
            <a:r>
              <a:rPr b="0" i="0" lang="en-US" sz="2800" u="none" cap="none" strike="noStrike">
                <a:solidFill>
                  <a:schemeClr val="dk1"/>
                </a:solidFill>
                <a:latin typeface="Calibri"/>
                <a:ea typeface="Calibri"/>
                <a:cs typeface="Calibri"/>
                <a:sym typeface="Calibri"/>
              </a:rPr>
              <a:t>Keep food and drinks away from the Chromebook</a:t>
            </a:r>
            <a:endParaRPr/>
          </a:p>
          <a:p>
            <a:pPr indent="-228600" lvl="0" marL="228600" marR="0" rtl="0" algn="l">
              <a:lnSpc>
                <a:spcPct val="90000"/>
              </a:lnSpc>
              <a:spcBef>
                <a:spcPts val="1000"/>
              </a:spcBef>
              <a:spcAft>
                <a:spcPts val="0"/>
              </a:spcAft>
              <a:buClr>
                <a:schemeClr val="dk1"/>
              </a:buClr>
              <a:buSzPts val="2800"/>
              <a:buFont typeface="Arial"/>
              <a:buChar char="•"/>
            </a:pPr>
            <a:r>
              <a:rPr b="0" i="0" lang="en-US" sz="2800" u="none" cap="none" strike="noStrike">
                <a:solidFill>
                  <a:schemeClr val="dk1"/>
                </a:solidFill>
                <a:latin typeface="Calibri"/>
                <a:ea typeface="Calibri"/>
                <a:cs typeface="Calibri"/>
                <a:sym typeface="Calibri"/>
              </a:rPr>
              <a:t>Fully charge devices each day</a:t>
            </a:r>
            <a:endParaRPr/>
          </a:p>
          <a:p>
            <a:pPr indent="-228600" lvl="0" marL="228600" marR="0" rtl="0" algn="l">
              <a:lnSpc>
                <a:spcPct val="90000"/>
              </a:lnSpc>
              <a:spcBef>
                <a:spcPts val="1000"/>
              </a:spcBef>
              <a:spcAft>
                <a:spcPts val="0"/>
              </a:spcAft>
              <a:buClr>
                <a:schemeClr val="dk1"/>
              </a:buClr>
              <a:buSzPts val="2800"/>
              <a:buFont typeface="Arial"/>
              <a:buChar char="•"/>
            </a:pPr>
            <a:r>
              <a:rPr b="0" i="0" lang="en-US" sz="2800" u="none" cap="none" strike="noStrike">
                <a:solidFill>
                  <a:schemeClr val="dk1"/>
                </a:solidFill>
                <a:latin typeface="Calibri"/>
                <a:ea typeface="Calibri"/>
                <a:cs typeface="Calibri"/>
                <a:sym typeface="Calibri"/>
              </a:rPr>
              <a:t>Keep your Chromebook username and password super safe!</a:t>
            </a:r>
            <a:endParaRPr/>
          </a:p>
        </p:txBody>
      </p:sp>
      <p:sp>
        <p:nvSpPr>
          <p:cNvPr id="337" name="Google Shape;337;p33"/>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Font typeface="Arial"/>
              <a:buNone/>
            </a:pPr>
            <a:r>
              <a:rPr b="0" i="0" lang="en-US" sz="2800" u="none" cap="none" strike="noStrike">
                <a:solidFill>
                  <a:schemeClr val="dk1"/>
                </a:solidFill>
                <a:latin typeface="Calibri"/>
                <a:ea typeface="Calibri"/>
                <a:cs typeface="Calibri"/>
                <a:sym typeface="Calibri"/>
              </a:rPr>
              <a:t>Don’t</a:t>
            </a:r>
            <a:endParaRPr/>
          </a:p>
          <a:p>
            <a:pPr indent="-228600" lvl="0" marL="228600" marR="0" rtl="0" algn="l">
              <a:lnSpc>
                <a:spcPct val="90000"/>
              </a:lnSpc>
              <a:spcBef>
                <a:spcPts val="1000"/>
              </a:spcBef>
              <a:spcAft>
                <a:spcPts val="0"/>
              </a:spcAft>
              <a:buClr>
                <a:schemeClr val="dk1"/>
              </a:buClr>
              <a:buSzPts val="2800"/>
              <a:buFont typeface="Arial"/>
              <a:buChar char="•"/>
            </a:pPr>
            <a:r>
              <a:rPr b="0" i="0" lang="en-US" sz="2800" u="none" cap="none" strike="noStrike">
                <a:solidFill>
                  <a:schemeClr val="dk1"/>
                </a:solidFill>
                <a:latin typeface="Calibri"/>
                <a:ea typeface="Calibri"/>
                <a:cs typeface="Calibri"/>
                <a:sym typeface="Calibri"/>
              </a:rPr>
              <a:t>Use any liquids or chemicals to clean the device – Use a microfiber cloth when needed</a:t>
            </a:r>
            <a:endParaRPr/>
          </a:p>
          <a:p>
            <a:pPr indent="-228600" lvl="0" marL="228600" marR="0" rtl="0" algn="l">
              <a:lnSpc>
                <a:spcPct val="90000"/>
              </a:lnSpc>
              <a:spcBef>
                <a:spcPts val="1000"/>
              </a:spcBef>
              <a:spcAft>
                <a:spcPts val="0"/>
              </a:spcAft>
              <a:buClr>
                <a:schemeClr val="dk1"/>
              </a:buClr>
              <a:buSzPts val="2800"/>
              <a:buFont typeface="Arial"/>
              <a:buChar char="•"/>
            </a:pPr>
            <a:r>
              <a:rPr b="0" i="0" lang="en-US" sz="2800" u="none" cap="none" strike="noStrike">
                <a:solidFill>
                  <a:schemeClr val="dk1"/>
                </a:solidFill>
                <a:latin typeface="Calibri"/>
                <a:ea typeface="Calibri"/>
                <a:cs typeface="Calibri"/>
                <a:sym typeface="Calibri"/>
              </a:rPr>
              <a:t>Use anything hard (like a pencil) to touch the screen or type</a:t>
            </a:r>
            <a:endParaRPr/>
          </a:p>
          <a:p>
            <a:pPr indent="-228600" lvl="0" marL="228600" marR="0" rtl="0" algn="l">
              <a:lnSpc>
                <a:spcPct val="90000"/>
              </a:lnSpc>
              <a:spcBef>
                <a:spcPts val="1000"/>
              </a:spcBef>
              <a:spcAft>
                <a:spcPts val="0"/>
              </a:spcAft>
              <a:buClr>
                <a:schemeClr val="dk1"/>
              </a:buClr>
              <a:buSzPts val="2800"/>
              <a:buFont typeface="Arial"/>
              <a:buChar char="•"/>
            </a:pPr>
            <a:r>
              <a:rPr b="0" i="0" lang="en-US" sz="2800" u="none" cap="none" strike="noStrike">
                <a:solidFill>
                  <a:schemeClr val="dk1"/>
                </a:solidFill>
                <a:latin typeface="Calibri"/>
                <a:ea typeface="Calibri"/>
                <a:cs typeface="Calibri"/>
                <a:sym typeface="Calibri"/>
              </a:rPr>
              <a:t>Forget that all internet activity is tracked by the DTS – be a great digital citizen!</a:t>
            </a:r>
            <a:endParaRPr/>
          </a:p>
        </p:txBody>
      </p:sp>
      <p:pic>
        <p:nvPicPr>
          <p:cNvPr descr="Smiley_Face.jpg" id="338" name="Google Shape;338;p33"/>
          <p:cNvPicPr preferRelativeResize="0"/>
          <p:nvPr/>
        </p:nvPicPr>
        <p:blipFill rotWithShape="1">
          <a:blip r:embed="rId5">
            <a:alphaModFix/>
          </a:blip>
          <a:srcRect b="0" l="0" r="0" t="0"/>
          <a:stretch/>
        </p:blipFill>
        <p:spPr>
          <a:xfrm>
            <a:off x="2691366" y="984595"/>
            <a:ext cx="968449" cy="820719"/>
          </a:xfrm>
          <a:prstGeom prst="rect">
            <a:avLst/>
          </a:prstGeom>
          <a:noFill/>
          <a:ln>
            <a:noFill/>
          </a:ln>
        </p:spPr>
      </p:pic>
      <p:pic>
        <p:nvPicPr>
          <p:cNvPr descr="Egypt: Deadly clashes follow soccer riot verdict" id="339" name="Google Shape;339;p33"/>
          <p:cNvPicPr preferRelativeResize="0"/>
          <p:nvPr/>
        </p:nvPicPr>
        <p:blipFill rotWithShape="1">
          <a:blip r:embed="rId6">
            <a:alphaModFix/>
          </a:blip>
          <a:srcRect b="0" l="0" r="0" t="0"/>
          <a:stretch/>
        </p:blipFill>
        <p:spPr>
          <a:xfrm>
            <a:off x="8387963" y="957388"/>
            <a:ext cx="750074" cy="788278"/>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4" name="Shape 344"/>
        <p:cNvGrpSpPr/>
        <p:nvPr/>
      </p:nvGrpSpPr>
      <p:grpSpPr>
        <a:xfrm>
          <a:off x="0" y="0"/>
          <a:ext cx="0" cy="0"/>
          <a:chOff x="0" y="0"/>
          <a:chExt cx="0" cy="0"/>
        </a:xfrm>
      </p:grpSpPr>
      <p:sp>
        <p:nvSpPr>
          <p:cNvPr id="345" name="Google Shape;345;p34"/>
          <p:cNvSpPr/>
          <p:nvPr/>
        </p:nvSpPr>
        <p:spPr>
          <a:xfrm>
            <a:off x="0" y="6487964"/>
            <a:ext cx="12192000" cy="369332"/>
          </a:xfrm>
          <a:prstGeom prst="rect">
            <a:avLst/>
          </a:prstGeom>
          <a:solidFill>
            <a:srgbClr val="C9C9C9"/>
          </a:solidFill>
          <a:ln>
            <a:noFill/>
          </a:ln>
          <a:effectLst>
            <a:outerShdw blurRad="44450" algn="ctr" dir="5400000" dist="27940">
              <a:srgbClr val="000000">
                <a:alpha val="31764"/>
              </a:srgbClr>
            </a:outerShdw>
          </a:effectLst>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1E5E9F"/>
              </a:buClr>
              <a:buFont typeface="Calibri"/>
              <a:buNone/>
            </a:pPr>
            <a:r>
              <a:rPr b="0" i="1" lang="en-US" sz="1800" u="none" cap="none" strike="noStrike">
                <a:solidFill>
                  <a:srgbClr val="1E5E9F"/>
                </a:solidFill>
                <a:latin typeface="Calibri"/>
                <a:ea typeface="Calibri"/>
                <a:cs typeface="Calibri"/>
                <a:sym typeface="Calibri"/>
              </a:rPr>
              <a:t>1:1 Technology Integration</a:t>
            </a:r>
            <a:r>
              <a:rPr b="0" i="0" lang="en-US" sz="1800" u="none" cap="none" strike="noStrike">
                <a:solidFill>
                  <a:srgbClr val="1E5E9F"/>
                </a:solidFill>
                <a:latin typeface="Calibri"/>
                <a:ea typeface="Calibri"/>
                <a:cs typeface="Calibri"/>
                <a:sym typeface="Calibri"/>
              </a:rPr>
              <a:t> </a:t>
            </a:r>
            <a:endParaRPr b="0" i="0" sz="1800" u="none" cap="none" strike="noStrike">
              <a:solidFill>
                <a:srgbClr val="FFFFFF"/>
              </a:solidFill>
              <a:latin typeface="Calibri"/>
              <a:ea typeface="Calibri"/>
              <a:cs typeface="Calibri"/>
              <a:sym typeface="Calibri"/>
            </a:endParaRPr>
          </a:p>
        </p:txBody>
      </p:sp>
      <p:pic>
        <p:nvPicPr>
          <p:cNvPr descr="http://www.ebrschools.org/wp-content/uploads/2016/04/postcard.png" id="346" name="Google Shape;346;p34"/>
          <p:cNvPicPr preferRelativeResize="0"/>
          <p:nvPr/>
        </p:nvPicPr>
        <p:blipFill rotWithShape="1">
          <a:blip r:embed="rId3">
            <a:alphaModFix/>
          </a:blip>
          <a:srcRect b="7357" l="23197" r="24854" t="70530"/>
          <a:stretch/>
        </p:blipFill>
        <p:spPr>
          <a:xfrm>
            <a:off x="123825" y="5791201"/>
            <a:ext cx="3219450" cy="983058"/>
          </a:xfrm>
          <a:prstGeom prst="rect">
            <a:avLst/>
          </a:prstGeom>
          <a:noFill/>
          <a:ln>
            <a:noFill/>
          </a:ln>
        </p:spPr>
      </p:pic>
      <p:graphicFrame>
        <p:nvGraphicFramePr>
          <p:cNvPr id="347" name="Google Shape;347;p34"/>
          <p:cNvGraphicFramePr/>
          <p:nvPr/>
        </p:nvGraphicFramePr>
        <p:xfrm>
          <a:off x="0" y="235489"/>
          <a:ext cx="3000000" cy="3000000"/>
        </p:xfrm>
        <a:graphic>
          <a:graphicData uri="http://schemas.openxmlformats.org/drawingml/2006/table">
            <a:tbl>
              <a:tblPr>
                <a:noFill/>
                <a:tableStyleId>{AB1F96DB-E775-429D-808B-00DB061C346F}</a:tableStyleId>
              </a:tblPr>
              <a:tblGrid>
                <a:gridCol w="12192000"/>
              </a:tblGrid>
              <a:tr h="555075">
                <a:tc>
                  <a:txBody>
                    <a:bodyPr>
                      <a:noAutofit/>
                    </a:bodyPr>
                    <a:lstStyle/>
                    <a:p>
                      <a:pPr indent="0" lvl="0" marL="0" marR="0" rtl="0" algn="l">
                        <a:lnSpc>
                          <a:spcPct val="120000"/>
                        </a:lnSpc>
                        <a:spcBef>
                          <a:spcPts val="0"/>
                        </a:spcBef>
                        <a:spcAft>
                          <a:spcPts val="0"/>
                        </a:spcAft>
                        <a:buClr>
                          <a:schemeClr val="lt1"/>
                        </a:buClr>
                        <a:buFont typeface="Corbel"/>
                        <a:buNone/>
                      </a:pPr>
                      <a:r>
                        <a:rPr b="1" lang="en-US" sz="3000" u="none" cap="none" strike="noStrike">
                          <a:solidFill>
                            <a:schemeClr val="lt1"/>
                          </a:solidFill>
                          <a:latin typeface="Corbel"/>
                          <a:ea typeface="Corbel"/>
                          <a:cs typeface="Corbel"/>
                          <a:sym typeface="Corbel"/>
                        </a:rPr>
                        <a:t>The Chromebook Cart</a:t>
                      </a:r>
                      <a:endParaRPr/>
                    </a:p>
                  </a:txBody>
                  <a:tcPr marT="0" marB="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72B62"/>
                    </a:solidFill>
                  </a:tcPr>
                </a:tc>
              </a:tr>
            </a:tbl>
          </a:graphicData>
        </a:graphic>
      </p:graphicFrame>
      <p:sp>
        <p:nvSpPr>
          <p:cNvPr id="348" name="Google Shape;348;p34"/>
          <p:cNvSpPr txBox="1"/>
          <p:nvPr>
            <p:ph idx="2" type="body"/>
          </p:nvPr>
        </p:nvSpPr>
        <p:spPr>
          <a:xfrm>
            <a:off x="6096000" y="1329373"/>
            <a:ext cx="5612524" cy="4351338"/>
          </a:xfrm>
          <a:prstGeom prst="rect">
            <a:avLst/>
          </a:prstGeom>
          <a:noFill/>
          <a:ln>
            <a:noFill/>
          </a:ln>
        </p:spPr>
        <p:txBody>
          <a:bodyPr anchorCtr="0" anchor="t" bIns="45700" lIns="91425" spcFirstLastPara="1" rIns="91425" wrap="square" tIns="45700">
            <a:noAutofit/>
          </a:bodyPr>
          <a:lstStyle/>
          <a:p>
            <a:pPr indent="-228600" lvl="0" marL="228600" marR="0" rtl="0" algn="l">
              <a:lnSpc>
                <a:spcPct val="90000"/>
              </a:lnSpc>
              <a:spcBef>
                <a:spcPts val="0"/>
              </a:spcBef>
              <a:spcAft>
                <a:spcPts val="0"/>
              </a:spcAft>
              <a:buClr>
                <a:schemeClr val="dk1"/>
              </a:buClr>
              <a:buSzPts val="2800"/>
              <a:buFont typeface="Arial"/>
              <a:buChar char="•"/>
            </a:pPr>
            <a:r>
              <a:rPr b="0" i="0" lang="en-US" sz="2800" u="none" cap="none" strike="noStrike">
                <a:solidFill>
                  <a:schemeClr val="dk1"/>
                </a:solidFill>
                <a:latin typeface="Calibri"/>
                <a:ea typeface="Calibri"/>
                <a:cs typeface="Calibri"/>
                <a:sym typeface="Calibri"/>
              </a:rPr>
              <a:t>Lock n Charge Cart</a:t>
            </a:r>
            <a:endParaRPr/>
          </a:p>
          <a:p>
            <a:pPr indent="-228600" lvl="0" marL="228600" marR="0" rtl="0" algn="l">
              <a:lnSpc>
                <a:spcPct val="90000"/>
              </a:lnSpc>
              <a:spcBef>
                <a:spcPts val="1000"/>
              </a:spcBef>
              <a:spcAft>
                <a:spcPts val="0"/>
              </a:spcAft>
              <a:buClr>
                <a:schemeClr val="dk1"/>
              </a:buClr>
              <a:buSzPts val="2800"/>
              <a:buFont typeface="Arial"/>
              <a:buChar char="•"/>
            </a:pPr>
            <a:r>
              <a:rPr b="0" i="0" lang="en-US" sz="2800" u="none" cap="none" strike="noStrike">
                <a:solidFill>
                  <a:schemeClr val="dk1"/>
                </a:solidFill>
                <a:latin typeface="Calibri"/>
                <a:ea typeface="Calibri"/>
                <a:cs typeface="Calibri"/>
                <a:sym typeface="Calibri"/>
              </a:rPr>
              <a:t>Size is favorable for classroom use</a:t>
            </a:r>
            <a:endParaRPr/>
          </a:p>
          <a:p>
            <a:pPr indent="-228600" lvl="0" marL="228600" marR="0" rtl="0" algn="l">
              <a:lnSpc>
                <a:spcPct val="90000"/>
              </a:lnSpc>
              <a:spcBef>
                <a:spcPts val="1000"/>
              </a:spcBef>
              <a:spcAft>
                <a:spcPts val="0"/>
              </a:spcAft>
              <a:buClr>
                <a:schemeClr val="dk1"/>
              </a:buClr>
              <a:buSzPts val="2800"/>
              <a:buFont typeface="Arial"/>
              <a:buChar char="•"/>
            </a:pPr>
            <a:r>
              <a:rPr b="0" i="0" lang="en-US" sz="2800" u="none" cap="none" strike="noStrike">
                <a:solidFill>
                  <a:schemeClr val="dk1"/>
                </a:solidFill>
                <a:latin typeface="Calibri"/>
                <a:ea typeface="Calibri"/>
                <a:cs typeface="Calibri"/>
                <a:sym typeface="Calibri"/>
              </a:rPr>
              <a:t>Keys vs. Combination Carts </a:t>
            </a:r>
            <a:endParaRPr/>
          </a:p>
          <a:p>
            <a:pPr indent="-228600" lvl="0" marL="228600" marR="0" rtl="0" algn="l">
              <a:lnSpc>
                <a:spcPct val="90000"/>
              </a:lnSpc>
              <a:spcBef>
                <a:spcPts val="1000"/>
              </a:spcBef>
              <a:spcAft>
                <a:spcPts val="0"/>
              </a:spcAft>
              <a:buClr>
                <a:schemeClr val="dk1"/>
              </a:buClr>
              <a:buSzPts val="2800"/>
              <a:buFont typeface="Arial"/>
              <a:buChar char="•"/>
            </a:pPr>
            <a:r>
              <a:rPr b="0" i="0" lang="en-US" sz="2800" u="none" cap="none" strike="noStrike">
                <a:solidFill>
                  <a:schemeClr val="dk1"/>
                </a:solidFill>
                <a:latin typeface="Calibri"/>
                <a:ea typeface="Calibri"/>
                <a:cs typeface="Calibri"/>
                <a:sym typeface="Calibri"/>
              </a:rPr>
              <a:t>Sliding Top Secures the Cart</a:t>
            </a:r>
            <a:endParaRPr/>
          </a:p>
          <a:p>
            <a:pPr indent="0" lvl="0" marL="0" marR="0" rtl="0" algn="l">
              <a:lnSpc>
                <a:spcPct val="90000"/>
              </a:lnSpc>
              <a:spcBef>
                <a:spcPts val="1000"/>
              </a:spcBef>
              <a:spcAft>
                <a:spcPts val="0"/>
              </a:spcAft>
              <a:buClr>
                <a:schemeClr val="dk1"/>
              </a:buClr>
              <a:buFont typeface="Arial"/>
              <a:buNone/>
            </a:pPr>
            <a:r>
              <a:t/>
            </a:r>
            <a:endParaRPr b="0" i="0" sz="2800" u="none" cap="none" strike="noStrike">
              <a:solidFill>
                <a:schemeClr val="dk1"/>
              </a:solidFill>
              <a:latin typeface="Calibri"/>
              <a:ea typeface="Calibri"/>
              <a:cs typeface="Calibri"/>
              <a:sym typeface="Calibri"/>
            </a:endParaRPr>
          </a:p>
          <a:p>
            <a:pPr indent="-50800" lvl="0" marL="228600" marR="0" rtl="0" algn="l">
              <a:lnSpc>
                <a:spcPct val="90000"/>
              </a:lnSpc>
              <a:spcBef>
                <a:spcPts val="1000"/>
              </a:spcBef>
              <a:spcAft>
                <a:spcPts val="0"/>
              </a:spcAft>
              <a:buClr>
                <a:schemeClr val="dk1"/>
              </a:buClr>
              <a:buSzPts val="2800"/>
              <a:buFont typeface="Arial"/>
              <a:buNone/>
            </a:pPr>
            <a:r>
              <a:t/>
            </a:r>
            <a:endParaRPr b="0" i="0" sz="2800" u="none" cap="none" strike="noStrike">
              <a:solidFill>
                <a:schemeClr val="dk1"/>
              </a:solidFill>
              <a:latin typeface="Calibri"/>
              <a:ea typeface="Calibri"/>
              <a:cs typeface="Calibri"/>
              <a:sym typeface="Calibri"/>
            </a:endParaRPr>
          </a:p>
        </p:txBody>
      </p:sp>
      <p:pic>
        <p:nvPicPr>
          <p:cNvPr id="349" name="Google Shape;349;p34"/>
          <p:cNvPicPr preferRelativeResize="0"/>
          <p:nvPr/>
        </p:nvPicPr>
        <p:blipFill rotWithShape="1">
          <a:blip r:embed="rId4">
            <a:alphaModFix/>
          </a:blip>
          <a:srcRect b="0" l="0" r="0" t="0"/>
          <a:stretch/>
        </p:blipFill>
        <p:spPr>
          <a:xfrm>
            <a:off x="9788043" y="3983421"/>
            <a:ext cx="1725196" cy="2299309"/>
          </a:xfrm>
          <a:prstGeom prst="rect">
            <a:avLst/>
          </a:prstGeom>
          <a:noFill/>
          <a:ln>
            <a:noFill/>
          </a:ln>
        </p:spPr>
      </p:pic>
      <p:pic>
        <p:nvPicPr>
          <p:cNvPr id="350" name="Google Shape;350;p34"/>
          <p:cNvPicPr preferRelativeResize="0"/>
          <p:nvPr>
            <p:ph idx="1" type="body"/>
          </p:nvPr>
        </p:nvPicPr>
        <p:blipFill rotWithShape="1">
          <a:blip r:embed="rId5">
            <a:alphaModFix/>
          </a:blip>
          <a:srcRect b="0" l="0" r="0" t="0"/>
          <a:stretch/>
        </p:blipFill>
        <p:spPr>
          <a:xfrm>
            <a:off x="1051034" y="911225"/>
            <a:ext cx="4849680" cy="4984736"/>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5" name="Shape 355"/>
        <p:cNvGrpSpPr/>
        <p:nvPr/>
      </p:nvGrpSpPr>
      <p:grpSpPr>
        <a:xfrm>
          <a:off x="0" y="0"/>
          <a:ext cx="0" cy="0"/>
          <a:chOff x="0" y="0"/>
          <a:chExt cx="0" cy="0"/>
        </a:xfrm>
      </p:grpSpPr>
      <p:sp>
        <p:nvSpPr>
          <p:cNvPr id="356" name="Google Shape;356;p35"/>
          <p:cNvSpPr/>
          <p:nvPr/>
        </p:nvSpPr>
        <p:spPr>
          <a:xfrm>
            <a:off x="0" y="6487964"/>
            <a:ext cx="12192000" cy="369332"/>
          </a:xfrm>
          <a:prstGeom prst="rect">
            <a:avLst/>
          </a:prstGeom>
          <a:solidFill>
            <a:srgbClr val="C9C9C9"/>
          </a:solidFill>
          <a:ln>
            <a:noFill/>
          </a:ln>
          <a:effectLst>
            <a:outerShdw blurRad="44450" algn="ctr" dir="5400000" dist="27940">
              <a:srgbClr val="000000">
                <a:alpha val="31764"/>
              </a:srgbClr>
            </a:outerShdw>
          </a:effectLst>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1E5E9F"/>
              </a:buClr>
              <a:buFont typeface="Calibri"/>
              <a:buNone/>
            </a:pPr>
            <a:r>
              <a:rPr b="0" i="1" lang="en-US" sz="1800" u="none" cap="none" strike="noStrike">
                <a:solidFill>
                  <a:srgbClr val="1E5E9F"/>
                </a:solidFill>
                <a:latin typeface="Calibri"/>
                <a:ea typeface="Calibri"/>
                <a:cs typeface="Calibri"/>
                <a:sym typeface="Calibri"/>
              </a:rPr>
              <a:t>1:1 Technology Integration</a:t>
            </a:r>
            <a:r>
              <a:rPr b="0" i="0" lang="en-US" sz="1800" u="none" cap="none" strike="noStrike">
                <a:solidFill>
                  <a:srgbClr val="1E5E9F"/>
                </a:solidFill>
                <a:latin typeface="Calibri"/>
                <a:ea typeface="Calibri"/>
                <a:cs typeface="Calibri"/>
                <a:sym typeface="Calibri"/>
              </a:rPr>
              <a:t> </a:t>
            </a:r>
            <a:endParaRPr b="0" i="0" sz="1800" u="none" cap="none" strike="noStrike">
              <a:solidFill>
                <a:srgbClr val="FFFFFF"/>
              </a:solidFill>
              <a:latin typeface="Calibri"/>
              <a:ea typeface="Calibri"/>
              <a:cs typeface="Calibri"/>
              <a:sym typeface="Calibri"/>
            </a:endParaRPr>
          </a:p>
        </p:txBody>
      </p:sp>
      <p:pic>
        <p:nvPicPr>
          <p:cNvPr descr="http://www.ebrschools.org/wp-content/uploads/2016/04/postcard.png" id="357" name="Google Shape;357;p35"/>
          <p:cNvPicPr preferRelativeResize="0"/>
          <p:nvPr/>
        </p:nvPicPr>
        <p:blipFill rotWithShape="1">
          <a:blip r:embed="rId3">
            <a:alphaModFix/>
          </a:blip>
          <a:srcRect b="7357" l="23197" r="24854" t="70530"/>
          <a:stretch/>
        </p:blipFill>
        <p:spPr>
          <a:xfrm>
            <a:off x="123825" y="5791201"/>
            <a:ext cx="3219450" cy="983058"/>
          </a:xfrm>
          <a:prstGeom prst="rect">
            <a:avLst/>
          </a:prstGeom>
          <a:noFill/>
          <a:ln>
            <a:noFill/>
          </a:ln>
        </p:spPr>
      </p:pic>
      <p:graphicFrame>
        <p:nvGraphicFramePr>
          <p:cNvPr id="358" name="Google Shape;358;p35"/>
          <p:cNvGraphicFramePr/>
          <p:nvPr/>
        </p:nvGraphicFramePr>
        <p:xfrm>
          <a:off x="0" y="235489"/>
          <a:ext cx="3000000" cy="3000000"/>
        </p:xfrm>
        <a:graphic>
          <a:graphicData uri="http://schemas.openxmlformats.org/drawingml/2006/table">
            <a:tbl>
              <a:tblPr>
                <a:noFill/>
                <a:tableStyleId>{AB1F96DB-E775-429D-808B-00DB061C346F}</a:tableStyleId>
              </a:tblPr>
              <a:tblGrid>
                <a:gridCol w="12192000"/>
              </a:tblGrid>
              <a:tr h="555075">
                <a:tc>
                  <a:txBody>
                    <a:bodyPr>
                      <a:noAutofit/>
                    </a:bodyPr>
                    <a:lstStyle/>
                    <a:p>
                      <a:pPr indent="0" lvl="0" marL="0" marR="0" rtl="0" algn="l">
                        <a:lnSpc>
                          <a:spcPct val="120000"/>
                        </a:lnSpc>
                        <a:spcBef>
                          <a:spcPts val="0"/>
                        </a:spcBef>
                        <a:spcAft>
                          <a:spcPts val="0"/>
                        </a:spcAft>
                        <a:buClr>
                          <a:schemeClr val="lt1"/>
                        </a:buClr>
                        <a:buFont typeface="Corbel"/>
                        <a:buNone/>
                      </a:pPr>
                      <a:r>
                        <a:rPr b="1" lang="en-US" sz="3000" u="none" cap="none" strike="noStrike">
                          <a:solidFill>
                            <a:schemeClr val="lt1"/>
                          </a:solidFill>
                          <a:latin typeface="Corbel"/>
                          <a:ea typeface="Corbel"/>
                          <a:cs typeface="Corbel"/>
                          <a:sym typeface="Corbel"/>
                        </a:rPr>
                        <a:t>The Chromebook Cart</a:t>
                      </a:r>
                      <a:endParaRPr/>
                    </a:p>
                  </a:txBody>
                  <a:tcPr marT="0" marB="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72B62"/>
                    </a:solidFill>
                  </a:tcPr>
                </a:tc>
              </a:tr>
            </a:tbl>
          </a:graphicData>
        </a:graphic>
      </p:graphicFrame>
      <p:pic>
        <p:nvPicPr>
          <p:cNvPr id="359" name="Google Shape;359;p35"/>
          <p:cNvPicPr preferRelativeResize="0"/>
          <p:nvPr>
            <p:ph idx="1" type="body"/>
          </p:nvPr>
        </p:nvPicPr>
        <p:blipFill rotWithShape="1">
          <a:blip r:embed="rId4">
            <a:alphaModFix/>
          </a:blip>
          <a:srcRect b="0" l="0" r="0" t="0"/>
          <a:stretch/>
        </p:blipFill>
        <p:spPr>
          <a:xfrm>
            <a:off x="123825" y="1301920"/>
            <a:ext cx="5873252" cy="4406244"/>
          </a:xfrm>
          <a:prstGeom prst="rect">
            <a:avLst/>
          </a:prstGeom>
          <a:noFill/>
          <a:ln>
            <a:noFill/>
          </a:ln>
        </p:spPr>
      </p:pic>
      <p:sp>
        <p:nvSpPr>
          <p:cNvPr id="360" name="Google Shape;360;p35"/>
          <p:cNvSpPr txBox="1"/>
          <p:nvPr>
            <p:ph idx="2" type="body"/>
          </p:nvPr>
        </p:nvSpPr>
        <p:spPr>
          <a:xfrm>
            <a:off x="6096000" y="1329373"/>
            <a:ext cx="5612524" cy="4351338"/>
          </a:xfrm>
          <a:prstGeom prst="rect">
            <a:avLst/>
          </a:prstGeom>
          <a:noFill/>
          <a:ln>
            <a:noFill/>
          </a:ln>
        </p:spPr>
        <p:txBody>
          <a:bodyPr anchorCtr="0" anchor="t" bIns="45700" lIns="91425" spcFirstLastPara="1" rIns="91425" wrap="square" tIns="45700">
            <a:noAutofit/>
          </a:bodyPr>
          <a:lstStyle/>
          <a:p>
            <a:pPr indent="-228600" lvl="0" marL="228600" marR="0" rtl="0" algn="l">
              <a:lnSpc>
                <a:spcPct val="90000"/>
              </a:lnSpc>
              <a:spcBef>
                <a:spcPts val="0"/>
              </a:spcBef>
              <a:spcAft>
                <a:spcPts val="0"/>
              </a:spcAft>
              <a:buClr>
                <a:schemeClr val="dk1"/>
              </a:buClr>
              <a:buSzPts val="2800"/>
              <a:buFont typeface="Arial"/>
              <a:buChar char="•"/>
            </a:pPr>
            <a:r>
              <a:rPr b="0" i="0" lang="en-US" sz="2800" u="none" cap="none" strike="noStrike">
                <a:solidFill>
                  <a:schemeClr val="dk1"/>
                </a:solidFill>
                <a:latin typeface="Calibri"/>
                <a:ea typeface="Calibri"/>
                <a:cs typeface="Calibri"/>
                <a:sym typeface="Calibri"/>
              </a:rPr>
              <a:t>Lock n Charge Cart</a:t>
            </a:r>
            <a:endParaRPr/>
          </a:p>
          <a:p>
            <a:pPr indent="-228600" lvl="0" marL="228600" marR="0" rtl="0" algn="l">
              <a:lnSpc>
                <a:spcPct val="90000"/>
              </a:lnSpc>
              <a:spcBef>
                <a:spcPts val="1000"/>
              </a:spcBef>
              <a:spcAft>
                <a:spcPts val="0"/>
              </a:spcAft>
              <a:buClr>
                <a:schemeClr val="dk1"/>
              </a:buClr>
              <a:buSzPts val="2800"/>
              <a:buFont typeface="Arial"/>
              <a:buChar char="•"/>
            </a:pPr>
            <a:r>
              <a:rPr b="0" i="0" lang="en-US" sz="2800" u="none" cap="none" strike="noStrike">
                <a:solidFill>
                  <a:schemeClr val="dk1"/>
                </a:solidFill>
                <a:latin typeface="Calibri"/>
                <a:ea typeface="Calibri"/>
                <a:cs typeface="Calibri"/>
                <a:sym typeface="Calibri"/>
              </a:rPr>
              <a:t>Size is favorable for classroom use</a:t>
            </a:r>
            <a:endParaRPr/>
          </a:p>
          <a:p>
            <a:pPr indent="-228600" lvl="0" marL="228600" marR="0" rtl="0" algn="l">
              <a:lnSpc>
                <a:spcPct val="90000"/>
              </a:lnSpc>
              <a:spcBef>
                <a:spcPts val="1000"/>
              </a:spcBef>
              <a:spcAft>
                <a:spcPts val="0"/>
              </a:spcAft>
              <a:buClr>
                <a:schemeClr val="dk1"/>
              </a:buClr>
              <a:buSzPts val="2800"/>
              <a:buFont typeface="Arial"/>
              <a:buChar char="•"/>
            </a:pPr>
            <a:r>
              <a:rPr b="0" i="0" lang="en-US" sz="2800" u="none" cap="none" strike="noStrike">
                <a:solidFill>
                  <a:schemeClr val="dk1"/>
                </a:solidFill>
                <a:latin typeface="Calibri"/>
                <a:ea typeface="Calibri"/>
                <a:cs typeface="Calibri"/>
                <a:sym typeface="Calibri"/>
              </a:rPr>
              <a:t>Keys vs. Combination Carts </a:t>
            </a:r>
            <a:endParaRPr/>
          </a:p>
          <a:p>
            <a:pPr indent="-228600" lvl="0" marL="228600" marR="0" rtl="0" algn="l">
              <a:lnSpc>
                <a:spcPct val="90000"/>
              </a:lnSpc>
              <a:spcBef>
                <a:spcPts val="1000"/>
              </a:spcBef>
              <a:spcAft>
                <a:spcPts val="0"/>
              </a:spcAft>
              <a:buClr>
                <a:schemeClr val="dk1"/>
              </a:buClr>
              <a:buSzPts val="2800"/>
              <a:buFont typeface="Arial"/>
              <a:buChar char="•"/>
            </a:pPr>
            <a:r>
              <a:rPr b="0" i="0" lang="en-US" sz="2800" u="none" cap="none" strike="noStrike">
                <a:solidFill>
                  <a:schemeClr val="dk1"/>
                </a:solidFill>
                <a:latin typeface="Calibri"/>
                <a:ea typeface="Calibri"/>
                <a:cs typeface="Calibri"/>
                <a:sym typeface="Calibri"/>
              </a:rPr>
              <a:t>Sliding Top Secures the Cart</a:t>
            </a:r>
            <a:endParaRPr/>
          </a:p>
          <a:p>
            <a:pPr indent="0" lvl="0" marL="0" marR="0" rtl="0" algn="l">
              <a:lnSpc>
                <a:spcPct val="90000"/>
              </a:lnSpc>
              <a:spcBef>
                <a:spcPts val="1000"/>
              </a:spcBef>
              <a:spcAft>
                <a:spcPts val="0"/>
              </a:spcAft>
              <a:buClr>
                <a:schemeClr val="dk1"/>
              </a:buClr>
              <a:buFont typeface="Arial"/>
              <a:buNone/>
            </a:pPr>
            <a:r>
              <a:t/>
            </a:r>
            <a:endParaRPr b="0" i="0" sz="2800" u="none" cap="none" strike="noStrike">
              <a:solidFill>
                <a:schemeClr val="dk1"/>
              </a:solidFill>
              <a:latin typeface="Calibri"/>
              <a:ea typeface="Calibri"/>
              <a:cs typeface="Calibri"/>
              <a:sym typeface="Calibri"/>
            </a:endParaRPr>
          </a:p>
          <a:p>
            <a:pPr indent="-50800" lvl="0" marL="228600" marR="0" rtl="0" algn="l">
              <a:lnSpc>
                <a:spcPct val="90000"/>
              </a:lnSpc>
              <a:spcBef>
                <a:spcPts val="1000"/>
              </a:spcBef>
              <a:spcAft>
                <a:spcPts val="0"/>
              </a:spcAft>
              <a:buClr>
                <a:schemeClr val="dk1"/>
              </a:buClr>
              <a:buSzPts val="2800"/>
              <a:buFont typeface="Arial"/>
              <a:buNone/>
            </a:pPr>
            <a:r>
              <a:t/>
            </a:r>
            <a:endParaRPr b="0" i="0" sz="2800" u="none" cap="none" strike="noStrike">
              <a:solidFill>
                <a:schemeClr val="dk1"/>
              </a:solidFill>
              <a:latin typeface="Calibri"/>
              <a:ea typeface="Calibri"/>
              <a:cs typeface="Calibri"/>
              <a:sym typeface="Calibri"/>
            </a:endParaRPr>
          </a:p>
        </p:txBody>
      </p:sp>
      <p:pic>
        <p:nvPicPr>
          <p:cNvPr id="361" name="Google Shape;361;p35"/>
          <p:cNvPicPr preferRelativeResize="0"/>
          <p:nvPr/>
        </p:nvPicPr>
        <p:blipFill rotWithShape="1">
          <a:blip r:embed="rId5">
            <a:alphaModFix/>
          </a:blip>
          <a:srcRect b="0" l="0" r="0" t="0"/>
          <a:stretch/>
        </p:blipFill>
        <p:spPr>
          <a:xfrm>
            <a:off x="9788043" y="3983421"/>
            <a:ext cx="1725196" cy="2299309"/>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6" name="Shape 366"/>
        <p:cNvGrpSpPr/>
        <p:nvPr/>
      </p:nvGrpSpPr>
      <p:grpSpPr>
        <a:xfrm>
          <a:off x="0" y="0"/>
          <a:ext cx="0" cy="0"/>
          <a:chOff x="0" y="0"/>
          <a:chExt cx="0" cy="0"/>
        </a:xfrm>
      </p:grpSpPr>
      <p:sp>
        <p:nvSpPr>
          <p:cNvPr id="367" name="Google Shape;367;p36"/>
          <p:cNvSpPr/>
          <p:nvPr/>
        </p:nvSpPr>
        <p:spPr>
          <a:xfrm>
            <a:off x="0" y="6487964"/>
            <a:ext cx="12192000" cy="369332"/>
          </a:xfrm>
          <a:prstGeom prst="rect">
            <a:avLst/>
          </a:prstGeom>
          <a:solidFill>
            <a:srgbClr val="C9C9C9"/>
          </a:solidFill>
          <a:ln>
            <a:noFill/>
          </a:ln>
          <a:effectLst>
            <a:outerShdw blurRad="44450" algn="ctr" dir="5400000" dist="27940">
              <a:srgbClr val="000000">
                <a:alpha val="31764"/>
              </a:srgbClr>
            </a:outerShdw>
          </a:effectLst>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1E5E9F"/>
              </a:buClr>
              <a:buFont typeface="Calibri"/>
              <a:buNone/>
            </a:pPr>
            <a:r>
              <a:rPr b="0" i="1" lang="en-US" sz="1800" u="none" cap="none" strike="noStrike">
                <a:solidFill>
                  <a:srgbClr val="1E5E9F"/>
                </a:solidFill>
                <a:latin typeface="Calibri"/>
                <a:ea typeface="Calibri"/>
                <a:cs typeface="Calibri"/>
                <a:sym typeface="Calibri"/>
              </a:rPr>
              <a:t>1:1 Technology Integration</a:t>
            </a:r>
            <a:r>
              <a:rPr b="0" i="0" lang="en-US" sz="1800" u="none" cap="none" strike="noStrike">
                <a:solidFill>
                  <a:srgbClr val="1E5E9F"/>
                </a:solidFill>
                <a:latin typeface="Calibri"/>
                <a:ea typeface="Calibri"/>
                <a:cs typeface="Calibri"/>
                <a:sym typeface="Calibri"/>
              </a:rPr>
              <a:t> </a:t>
            </a:r>
            <a:endParaRPr b="0" i="0" sz="1800" u="none" cap="none" strike="noStrike">
              <a:solidFill>
                <a:srgbClr val="FFFFFF"/>
              </a:solidFill>
              <a:latin typeface="Calibri"/>
              <a:ea typeface="Calibri"/>
              <a:cs typeface="Calibri"/>
              <a:sym typeface="Calibri"/>
            </a:endParaRPr>
          </a:p>
        </p:txBody>
      </p:sp>
      <p:pic>
        <p:nvPicPr>
          <p:cNvPr descr="http://www.ebrschools.org/wp-content/uploads/2016/04/postcard.png" id="368" name="Google Shape;368;p36"/>
          <p:cNvPicPr preferRelativeResize="0"/>
          <p:nvPr/>
        </p:nvPicPr>
        <p:blipFill rotWithShape="1">
          <a:blip r:embed="rId3">
            <a:alphaModFix/>
          </a:blip>
          <a:srcRect b="7357" l="23197" r="24854" t="70530"/>
          <a:stretch/>
        </p:blipFill>
        <p:spPr>
          <a:xfrm>
            <a:off x="123825" y="5791201"/>
            <a:ext cx="3219450" cy="983058"/>
          </a:xfrm>
          <a:prstGeom prst="rect">
            <a:avLst/>
          </a:prstGeom>
          <a:noFill/>
          <a:ln>
            <a:noFill/>
          </a:ln>
        </p:spPr>
      </p:pic>
      <p:graphicFrame>
        <p:nvGraphicFramePr>
          <p:cNvPr id="369" name="Google Shape;369;p36"/>
          <p:cNvGraphicFramePr/>
          <p:nvPr/>
        </p:nvGraphicFramePr>
        <p:xfrm>
          <a:off x="0" y="235489"/>
          <a:ext cx="3000000" cy="3000000"/>
        </p:xfrm>
        <a:graphic>
          <a:graphicData uri="http://schemas.openxmlformats.org/drawingml/2006/table">
            <a:tbl>
              <a:tblPr>
                <a:noFill/>
                <a:tableStyleId>{AB1F96DB-E775-429D-808B-00DB061C346F}</a:tableStyleId>
              </a:tblPr>
              <a:tblGrid>
                <a:gridCol w="12192000"/>
              </a:tblGrid>
              <a:tr h="555075">
                <a:tc>
                  <a:txBody>
                    <a:bodyPr>
                      <a:noAutofit/>
                    </a:bodyPr>
                    <a:lstStyle/>
                    <a:p>
                      <a:pPr indent="0" lvl="0" marL="0" marR="0" rtl="0" algn="l">
                        <a:lnSpc>
                          <a:spcPct val="120000"/>
                        </a:lnSpc>
                        <a:spcBef>
                          <a:spcPts val="0"/>
                        </a:spcBef>
                        <a:spcAft>
                          <a:spcPts val="0"/>
                        </a:spcAft>
                        <a:buClr>
                          <a:schemeClr val="lt1"/>
                        </a:buClr>
                        <a:buFont typeface="Corbel"/>
                        <a:buNone/>
                      </a:pPr>
                      <a:r>
                        <a:rPr b="1" lang="en-US" sz="3000" u="none" cap="none" strike="noStrike">
                          <a:solidFill>
                            <a:schemeClr val="lt1"/>
                          </a:solidFill>
                          <a:latin typeface="Corbel"/>
                          <a:ea typeface="Corbel"/>
                          <a:cs typeface="Corbel"/>
                          <a:sym typeface="Corbel"/>
                        </a:rPr>
                        <a:t>The Chromebook Cart - Charging</a:t>
                      </a:r>
                      <a:endParaRPr/>
                    </a:p>
                  </a:txBody>
                  <a:tcPr marT="0" marB="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72B62"/>
                    </a:solidFill>
                  </a:tcPr>
                </a:tc>
              </a:tr>
            </a:tbl>
          </a:graphicData>
        </a:graphic>
      </p:graphicFrame>
      <p:pic>
        <p:nvPicPr>
          <p:cNvPr id="370" name="Google Shape;370;p36"/>
          <p:cNvPicPr preferRelativeResize="0"/>
          <p:nvPr>
            <p:ph idx="1" type="body"/>
          </p:nvPr>
        </p:nvPicPr>
        <p:blipFill rotWithShape="1">
          <a:blip r:embed="rId4">
            <a:alphaModFix/>
          </a:blip>
          <a:srcRect b="0" l="0" r="0" t="0"/>
          <a:stretch/>
        </p:blipFill>
        <p:spPr>
          <a:xfrm>
            <a:off x="608117" y="1091482"/>
            <a:ext cx="4649683" cy="4351338"/>
          </a:xfrm>
          <a:prstGeom prst="rect">
            <a:avLst/>
          </a:prstGeom>
          <a:noFill/>
          <a:ln>
            <a:noFill/>
          </a:ln>
        </p:spPr>
      </p:pic>
      <p:sp>
        <p:nvSpPr>
          <p:cNvPr id="371" name="Google Shape;371;p36"/>
          <p:cNvSpPr txBox="1"/>
          <p:nvPr>
            <p:ph idx="2" type="body"/>
          </p:nvPr>
        </p:nvSpPr>
        <p:spPr>
          <a:xfrm>
            <a:off x="6172200" y="1825625"/>
            <a:ext cx="5181600" cy="1516665"/>
          </a:xfrm>
          <a:prstGeom prst="rect">
            <a:avLst/>
          </a:prstGeom>
          <a:noFill/>
          <a:ln>
            <a:noFill/>
          </a:ln>
        </p:spPr>
        <p:txBody>
          <a:bodyPr anchorCtr="0" anchor="t" bIns="45700" lIns="91425" spcFirstLastPara="1" rIns="91425" wrap="square" tIns="45700">
            <a:noAutofit/>
          </a:bodyPr>
          <a:lstStyle/>
          <a:p>
            <a:pPr indent="-228600" lvl="0" marL="228600" marR="0" rtl="0" algn="l">
              <a:lnSpc>
                <a:spcPct val="90000"/>
              </a:lnSpc>
              <a:spcBef>
                <a:spcPts val="0"/>
              </a:spcBef>
              <a:spcAft>
                <a:spcPts val="0"/>
              </a:spcAft>
              <a:buClr>
                <a:schemeClr val="dk1"/>
              </a:buClr>
              <a:buSzPts val="2800"/>
              <a:buFont typeface="Arial"/>
              <a:buChar char="•"/>
            </a:pPr>
            <a:r>
              <a:rPr b="0" i="0" lang="en-US" sz="2800" u="none" cap="none" strike="noStrike">
                <a:solidFill>
                  <a:schemeClr val="dk1"/>
                </a:solidFill>
                <a:latin typeface="Calibri"/>
                <a:ea typeface="Calibri"/>
                <a:cs typeface="Calibri"/>
                <a:sym typeface="Calibri"/>
              </a:rPr>
              <a:t>Exterior charging status</a:t>
            </a:r>
            <a:endParaRPr/>
          </a:p>
          <a:p>
            <a:pPr indent="-228600" lvl="0" marL="228600" marR="0" rtl="0" algn="l">
              <a:lnSpc>
                <a:spcPct val="90000"/>
              </a:lnSpc>
              <a:spcBef>
                <a:spcPts val="1000"/>
              </a:spcBef>
              <a:spcAft>
                <a:spcPts val="0"/>
              </a:spcAft>
              <a:buClr>
                <a:schemeClr val="dk1"/>
              </a:buClr>
              <a:buSzPts val="2800"/>
              <a:buFont typeface="Arial"/>
              <a:buChar char="•"/>
            </a:pPr>
            <a:r>
              <a:rPr b="0" i="0" lang="en-US" sz="2800" u="none" cap="none" strike="noStrike">
                <a:solidFill>
                  <a:schemeClr val="dk1"/>
                </a:solidFill>
                <a:latin typeface="Calibri"/>
                <a:ea typeface="Calibri"/>
                <a:cs typeface="Calibri"/>
                <a:sym typeface="Calibri"/>
              </a:rPr>
              <a:t>Eco-Safe Charging</a:t>
            </a:r>
            <a:endParaRPr/>
          </a:p>
        </p:txBody>
      </p:sp>
      <p:pic>
        <p:nvPicPr>
          <p:cNvPr id="372" name="Google Shape;372;p36"/>
          <p:cNvPicPr preferRelativeResize="0"/>
          <p:nvPr/>
        </p:nvPicPr>
        <p:blipFill rotWithShape="1">
          <a:blip r:embed="rId5">
            <a:alphaModFix/>
          </a:blip>
          <a:srcRect b="0" l="0" r="0" t="0"/>
          <a:stretch/>
        </p:blipFill>
        <p:spPr>
          <a:xfrm>
            <a:off x="6245772" y="3219451"/>
            <a:ext cx="4572000" cy="257175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7" name="Shape 377"/>
        <p:cNvGrpSpPr/>
        <p:nvPr/>
      </p:nvGrpSpPr>
      <p:grpSpPr>
        <a:xfrm>
          <a:off x="0" y="0"/>
          <a:ext cx="0" cy="0"/>
          <a:chOff x="0" y="0"/>
          <a:chExt cx="0" cy="0"/>
        </a:xfrm>
      </p:grpSpPr>
      <p:sp>
        <p:nvSpPr>
          <p:cNvPr id="378" name="Google Shape;378;p37"/>
          <p:cNvSpPr/>
          <p:nvPr/>
        </p:nvSpPr>
        <p:spPr>
          <a:xfrm>
            <a:off x="0" y="6487964"/>
            <a:ext cx="12192000" cy="369332"/>
          </a:xfrm>
          <a:prstGeom prst="rect">
            <a:avLst/>
          </a:prstGeom>
          <a:solidFill>
            <a:srgbClr val="C9C9C9"/>
          </a:solidFill>
          <a:ln>
            <a:noFill/>
          </a:ln>
          <a:effectLst>
            <a:outerShdw blurRad="44450" algn="ctr" dir="5400000" dist="27940">
              <a:srgbClr val="000000">
                <a:alpha val="31764"/>
              </a:srgbClr>
            </a:outerShdw>
          </a:effectLst>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1E5E9F"/>
              </a:buClr>
              <a:buFont typeface="Calibri"/>
              <a:buNone/>
            </a:pPr>
            <a:r>
              <a:rPr b="0" i="1" lang="en-US" sz="1800" u="none" cap="none" strike="noStrike">
                <a:solidFill>
                  <a:srgbClr val="1E5E9F"/>
                </a:solidFill>
                <a:latin typeface="Calibri"/>
                <a:ea typeface="Calibri"/>
                <a:cs typeface="Calibri"/>
                <a:sym typeface="Calibri"/>
              </a:rPr>
              <a:t>1:1 Technology Integration</a:t>
            </a:r>
            <a:r>
              <a:rPr b="0" i="0" lang="en-US" sz="1800" u="none" cap="none" strike="noStrike">
                <a:solidFill>
                  <a:srgbClr val="1E5E9F"/>
                </a:solidFill>
                <a:latin typeface="Calibri"/>
                <a:ea typeface="Calibri"/>
                <a:cs typeface="Calibri"/>
                <a:sym typeface="Calibri"/>
              </a:rPr>
              <a:t> </a:t>
            </a:r>
            <a:endParaRPr b="0" i="0" sz="1800" u="none" cap="none" strike="noStrike">
              <a:solidFill>
                <a:srgbClr val="FFFFFF"/>
              </a:solidFill>
              <a:latin typeface="Calibri"/>
              <a:ea typeface="Calibri"/>
              <a:cs typeface="Calibri"/>
              <a:sym typeface="Calibri"/>
            </a:endParaRPr>
          </a:p>
        </p:txBody>
      </p:sp>
      <p:pic>
        <p:nvPicPr>
          <p:cNvPr descr="http://www.ebrschools.org/wp-content/uploads/2016/04/postcard.png" id="379" name="Google Shape;379;p37"/>
          <p:cNvPicPr preferRelativeResize="0"/>
          <p:nvPr/>
        </p:nvPicPr>
        <p:blipFill rotWithShape="1">
          <a:blip r:embed="rId3">
            <a:alphaModFix/>
          </a:blip>
          <a:srcRect b="7357" l="23197" r="24854" t="70530"/>
          <a:stretch/>
        </p:blipFill>
        <p:spPr>
          <a:xfrm>
            <a:off x="123825" y="5791201"/>
            <a:ext cx="3219450" cy="983058"/>
          </a:xfrm>
          <a:prstGeom prst="rect">
            <a:avLst/>
          </a:prstGeom>
          <a:noFill/>
          <a:ln>
            <a:noFill/>
          </a:ln>
        </p:spPr>
      </p:pic>
      <p:graphicFrame>
        <p:nvGraphicFramePr>
          <p:cNvPr id="380" name="Google Shape;380;p37"/>
          <p:cNvGraphicFramePr/>
          <p:nvPr/>
        </p:nvGraphicFramePr>
        <p:xfrm>
          <a:off x="0" y="235489"/>
          <a:ext cx="3000000" cy="3000000"/>
        </p:xfrm>
        <a:graphic>
          <a:graphicData uri="http://schemas.openxmlformats.org/drawingml/2006/table">
            <a:tbl>
              <a:tblPr>
                <a:noFill/>
                <a:tableStyleId>{AB1F96DB-E775-429D-808B-00DB061C346F}</a:tableStyleId>
              </a:tblPr>
              <a:tblGrid>
                <a:gridCol w="12192000"/>
              </a:tblGrid>
              <a:tr h="555075">
                <a:tc>
                  <a:txBody>
                    <a:bodyPr>
                      <a:noAutofit/>
                    </a:bodyPr>
                    <a:lstStyle/>
                    <a:p>
                      <a:pPr indent="0" lvl="0" marL="0" marR="0" rtl="0" algn="l">
                        <a:lnSpc>
                          <a:spcPct val="120000"/>
                        </a:lnSpc>
                        <a:spcBef>
                          <a:spcPts val="0"/>
                        </a:spcBef>
                        <a:spcAft>
                          <a:spcPts val="0"/>
                        </a:spcAft>
                        <a:buClr>
                          <a:schemeClr val="lt1"/>
                        </a:buClr>
                        <a:buFont typeface="Corbel"/>
                        <a:buNone/>
                      </a:pPr>
                      <a:r>
                        <a:rPr b="1" lang="en-US" sz="3000" u="none" cap="none" strike="noStrike">
                          <a:solidFill>
                            <a:schemeClr val="lt1"/>
                          </a:solidFill>
                          <a:latin typeface="Corbel"/>
                          <a:ea typeface="Corbel"/>
                          <a:cs typeface="Corbel"/>
                          <a:sym typeface="Corbel"/>
                        </a:rPr>
                        <a:t>The Chromebook Cart</a:t>
                      </a:r>
                      <a:endParaRPr/>
                    </a:p>
                  </a:txBody>
                  <a:tcPr marT="0" marB="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72B62"/>
                    </a:solidFill>
                  </a:tcPr>
                </a:tc>
              </a:tr>
            </a:tbl>
          </a:graphicData>
        </a:graphic>
      </p:graphicFrame>
      <p:pic>
        <p:nvPicPr>
          <p:cNvPr id="381" name="Google Shape;381;p37"/>
          <p:cNvPicPr preferRelativeResize="0"/>
          <p:nvPr/>
        </p:nvPicPr>
        <p:blipFill rotWithShape="1">
          <a:blip r:embed="rId4">
            <a:alphaModFix/>
          </a:blip>
          <a:srcRect b="0" l="0" r="0" t="0"/>
          <a:stretch/>
        </p:blipFill>
        <p:spPr>
          <a:xfrm>
            <a:off x="8152862" y="1244856"/>
            <a:ext cx="3702806" cy="2524640"/>
          </a:xfrm>
          <a:prstGeom prst="rect">
            <a:avLst/>
          </a:prstGeom>
          <a:noFill/>
          <a:ln>
            <a:noFill/>
          </a:ln>
        </p:spPr>
      </p:pic>
      <p:sp>
        <p:nvSpPr>
          <p:cNvPr id="382" name="Google Shape;382;p37"/>
          <p:cNvSpPr txBox="1"/>
          <p:nvPr>
            <p:ph idx="1" type="body"/>
          </p:nvPr>
        </p:nvSpPr>
        <p:spPr>
          <a:xfrm>
            <a:off x="333703" y="1079391"/>
            <a:ext cx="7065579" cy="907065"/>
          </a:xfrm>
          <a:prstGeom prst="rect">
            <a:avLst/>
          </a:prstGeom>
          <a:noFill/>
          <a:ln>
            <a:noFill/>
          </a:ln>
        </p:spPr>
        <p:txBody>
          <a:bodyPr anchorCtr="0" anchor="t" bIns="45700" lIns="91425" spcFirstLastPara="1" rIns="91425" wrap="square" tIns="45700">
            <a:noAutofit/>
          </a:bodyPr>
          <a:lstStyle/>
          <a:p>
            <a:pPr indent="-228600" lvl="0" marL="228600" marR="0" rtl="0" algn="l">
              <a:lnSpc>
                <a:spcPct val="80000"/>
              </a:lnSpc>
              <a:spcBef>
                <a:spcPts val="0"/>
              </a:spcBef>
              <a:spcAft>
                <a:spcPts val="0"/>
              </a:spcAft>
              <a:buClr>
                <a:schemeClr val="dk1"/>
              </a:buClr>
              <a:buSzPts val="2800"/>
              <a:buFont typeface="Arial"/>
              <a:buChar char="•"/>
            </a:pPr>
            <a:r>
              <a:rPr b="0" i="0" lang="en-US" sz="2800" u="none" cap="none" strike="noStrike">
                <a:solidFill>
                  <a:schemeClr val="dk1"/>
                </a:solidFill>
                <a:latin typeface="Calibri"/>
                <a:ea typeface="Calibri"/>
                <a:cs typeface="Calibri"/>
                <a:sym typeface="Calibri"/>
              </a:rPr>
              <a:t>Google Classroom Glen Oaks Park Elementary</a:t>
            </a:r>
            <a:endParaRPr/>
          </a:p>
          <a:p>
            <a:pPr indent="-228600" lvl="0" marL="228600" marR="0" rtl="0" algn="l">
              <a:lnSpc>
                <a:spcPct val="80000"/>
              </a:lnSpc>
              <a:spcBef>
                <a:spcPts val="1000"/>
              </a:spcBef>
              <a:spcAft>
                <a:spcPts val="0"/>
              </a:spcAft>
              <a:buClr>
                <a:schemeClr val="dk1"/>
              </a:buClr>
              <a:buSzPts val="2800"/>
              <a:buFont typeface="Arial"/>
              <a:buChar char="•"/>
            </a:pPr>
            <a:r>
              <a:rPr b="0" i="0" lang="en-US" sz="2800" u="none" cap="none" strike="noStrike">
                <a:solidFill>
                  <a:schemeClr val="dk1"/>
                </a:solidFill>
                <a:latin typeface="Calibri"/>
                <a:ea typeface="Calibri"/>
                <a:cs typeface="Calibri"/>
                <a:sym typeface="Calibri"/>
              </a:rPr>
              <a:t>Mrs. Davis’ 2</a:t>
            </a:r>
            <a:r>
              <a:rPr b="0" baseline="30000" i="0" lang="en-US" sz="2800" u="none" cap="none" strike="noStrike">
                <a:solidFill>
                  <a:schemeClr val="dk1"/>
                </a:solidFill>
                <a:latin typeface="Calibri"/>
                <a:ea typeface="Calibri"/>
                <a:cs typeface="Calibri"/>
                <a:sym typeface="Calibri"/>
              </a:rPr>
              <a:t>nd</a:t>
            </a:r>
            <a:r>
              <a:rPr b="0" i="0" lang="en-US" sz="2800" u="none" cap="none" strike="noStrike">
                <a:solidFill>
                  <a:schemeClr val="dk1"/>
                </a:solidFill>
                <a:latin typeface="Calibri"/>
                <a:ea typeface="Calibri"/>
                <a:cs typeface="Calibri"/>
                <a:sym typeface="Calibri"/>
              </a:rPr>
              <a:t> Grade Classroom</a:t>
            </a:r>
            <a:endParaRPr/>
          </a:p>
        </p:txBody>
      </p:sp>
      <p:pic>
        <p:nvPicPr>
          <p:cNvPr descr="Chromebooks in the Summer STEM Program in East Baton Rouge Parish." id="383" name="Google Shape;383;p37" title="Chromebooks in the Classrom">
            <a:hlinkClick r:id="rId5"/>
          </p:cNvPr>
          <p:cNvPicPr preferRelativeResize="0"/>
          <p:nvPr/>
        </p:nvPicPr>
        <p:blipFill>
          <a:blip r:embed="rId6">
            <a:alphaModFix/>
          </a:blip>
          <a:stretch>
            <a:fillRect/>
          </a:stretch>
        </p:blipFill>
        <p:spPr>
          <a:xfrm>
            <a:off x="1580502" y="2275274"/>
            <a:ext cx="5284133" cy="39631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8" name="Shape 388"/>
        <p:cNvGrpSpPr/>
        <p:nvPr/>
      </p:nvGrpSpPr>
      <p:grpSpPr>
        <a:xfrm>
          <a:off x="0" y="0"/>
          <a:ext cx="0" cy="0"/>
          <a:chOff x="0" y="0"/>
          <a:chExt cx="0" cy="0"/>
        </a:xfrm>
      </p:grpSpPr>
      <p:sp>
        <p:nvSpPr>
          <p:cNvPr id="389" name="Google Shape;389;p38"/>
          <p:cNvSpPr/>
          <p:nvPr/>
        </p:nvSpPr>
        <p:spPr>
          <a:xfrm>
            <a:off x="0" y="6487964"/>
            <a:ext cx="12192000" cy="369332"/>
          </a:xfrm>
          <a:prstGeom prst="rect">
            <a:avLst/>
          </a:prstGeom>
          <a:solidFill>
            <a:srgbClr val="C9C9C9"/>
          </a:solidFill>
          <a:ln>
            <a:noFill/>
          </a:ln>
          <a:effectLst>
            <a:outerShdw blurRad="44450" algn="ctr" dir="5400000" dist="27940">
              <a:srgbClr val="000000">
                <a:alpha val="31764"/>
              </a:srgbClr>
            </a:outerShdw>
          </a:effectLst>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1E5E9F"/>
              </a:buClr>
              <a:buFont typeface="Calibri"/>
              <a:buNone/>
            </a:pPr>
            <a:r>
              <a:rPr b="0" i="1" lang="en-US" sz="1800" u="none" cap="none" strike="noStrike">
                <a:solidFill>
                  <a:srgbClr val="1E5E9F"/>
                </a:solidFill>
                <a:latin typeface="Calibri"/>
                <a:ea typeface="Calibri"/>
                <a:cs typeface="Calibri"/>
                <a:sym typeface="Calibri"/>
              </a:rPr>
              <a:t>1:1 Technology Integration</a:t>
            </a:r>
            <a:r>
              <a:rPr b="0" i="0" lang="en-US" sz="1800" u="none" cap="none" strike="noStrike">
                <a:solidFill>
                  <a:srgbClr val="1E5E9F"/>
                </a:solidFill>
                <a:latin typeface="Calibri"/>
                <a:ea typeface="Calibri"/>
                <a:cs typeface="Calibri"/>
                <a:sym typeface="Calibri"/>
              </a:rPr>
              <a:t> </a:t>
            </a:r>
            <a:endParaRPr b="0" i="0" sz="1800" u="none" cap="none" strike="noStrike">
              <a:solidFill>
                <a:srgbClr val="FFFFFF"/>
              </a:solidFill>
              <a:latin typeface="Calibri"/>
              <a:ea typeface="Calibri"/>
              <a:cs typeface="Calibri"/>
              <a:sym typeface="Calibri"/>
            </a:endParaRPr>
          </a:p>
        </p:txBody>
      </p:sp>
      <p:pic>
        <p:nvPicPr>
          <p:cNvPr descr="http://www.ebrschools.org/wp-content/uploads/2016/04/postcard.png" id="390" name="Google Shape;390;p38"/>
          <p:cNvPicPr preferRelativeResize="0"/>
          <p:nvPr/>
        </p:nvPicPr>
        <p:blipFill rotWithShape="1">
          <a:blip r:embed="rId3">
            <a:alphaModFix/>
          </a:blip>
          <a:srcRect b="7357" l="23197" r="24854" t="70530"/>
          <a:stretch/>
        </p:blipFill>
        <p:spPr>
          <a:xfrm>
            <a:off x="123825" y="5791201"/>
            <a:ext cx="3219450" cy="983058"/>
          </a:xfrm>
          <a:prstGeom prst="rect">
            <a:avLst/>
          </a:prstGeom>
          <a:noFill/>
          <a:ln>
            <a:noFill/>
          </a:ln>
        </p:spPr>
      </p:pic>
      <p:graphicFrame>
        <p:nvGraphicFramePr>
          <p:cNvPr id="391" name="Google Shape;391;p38"/>
          <p:cNvGraphicFramePr/>
          <p:nvPr/>
        </p:nvGraphicFramePr>
        <p:xfrm>
          <a:off x="0" y="1613141"/>
          <a:ext cx="3000000" cy="3000000"/>
        </p:xfrm>
        <a:graphic>
          <a:graphicData uri="http://schemas.openxmlformats.org/drawingml/2006/table">
            <a:tbl>
              <a:tblPr>
                <a:noFill/>
                <a:tableStyleId>{AB1F96DB-E775-429D-808B-00DB061C346F}</a:tableStyleId>
              </a:tblPr>
              <a:tblGrid>
                <a:gridCol w="12192000"/>
              </a:tblGrid>
              <a:tr h="879900">
                <a:tc>
                  <a:txBody>
                    <a:bodyPr>
                      <a:noAutofit/>
                    </a:bodyPr>
                    <a:lstStyle/>
                    <a:p>
                      <a:pPr indent="0" lvl="0" marL="0" marR="0" rtl="0" algn="l">
                        <a:lnSpc>
                          <a:spcPct val="120000"/>
                        </a:lnSpc>
                        <a:spcBef>
                          <a:spcPts val="0"/>
                        </a:spcBef>
                        <a:spcAft>
                          <a:spcPts val="0"/>
                        </a:spcAft>
                        <a:buClr>
                          <a:schemeClr val="lt1"/>
                        </a:buClr>
                        <a:buFont typeface="Corbel"/>
                        <a:buNone/>
                      </a:pPr>
                      <a:r>
                        <a:rPr b="1" i="0" lang="en-US" sz="4800" u="none" cap="none" strike="noStrike">
                          <a:solidFill>
                            <a:schemeClr val="lt1"/>
                          </a:solidFill>
                          <a:latin typeface="Corbel"/>
                          <a:ea typeface="Corbel"/>
                          <a:cs typeface="Corbel"/>
                          <a:sym typeface="Corbel"/>
                        </a:rPr>
                        <a:t>Google Apps for Education</a:t>
                      </a:r>
                      <a:endParaRPr b="1" i="0" sz="4800" u="none" cap="none" strike="noStrike">
                        <a:solidFill>
                          <a:schemeClr val="lt1"/>
                        </a:solidFill>
                        <a:latin typeface="Corbel"/>
                        <a:ea typeface="Corbel"/>
                        <a:cs typeface="Corbel"/>
                        <a:sym typeface="Corbel"/>
                      </a:endParaRPr>
                    </a:p>
                  </a:txBody>
                  <a:tcPr marT="0" marB="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72B62"/>
                    </a:solidFill>
                  </a:tcPr>
                </a:tc>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6" name="Shape 396"/>
        <p:cNvGrpSpPr/>
        <p:nvPr/>
      </p:nvGrpSpPr>
      <p:grpSpPr>
        <a:xfrm>
          <a:off x="0" y="0"/>
          <a:ext cx="0" cy="0"/>
          <a:chOff x="0" y="0"/>
          <a:chExt cx="0" cy="0"/>
        </a:xfrm>
      </p:grpSpPr>
      <p:sp>
        <p:nvSpPr>
          <p:cNvPr id="397" name="Google Shape;397;p39"/>
          <p:cNvSpPr/>
          <p:nvPr/>
        </p:nvSpPr>
        <p:spPr>
          <a:xfrm>
            <a:off x="0" y="6487964"/>
            <a:ext cx="12192000" cy="369332"/>
          </a:xfrm>
          <a:prstGeom prst="rect">
            <a:avLst/>
          </a:prstGeom>
          <a:solidFill>
            <a:srgbClr val="C9C9C9"/>
          </a:solidFill>
          <a:ln>
            <a:noFill/>
          </a:ln>
          <a:effectLst>
            <a:outerShdw blurRad="44450" algn="ctr" dir="5400000" dist="27940">
              <a:srgbClr val="000000">
                <a:alpha val="31764"/>
              </a:srgbClr>
            </a:outerShdw>
          </a:effectLst>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1E5E9F"/>
              </a:buClr>
              <a:buFont typeface="Calibri"/>
              <a:buNone/>
            </a:pPr>
            <a:r>
              <a:rPr b="0" i="1" lang="en-US" sz="1800" u="none" cap="none" strike="noStrike">
                <a:solidFill>
                  <a:srgbClr val="1E5E9F"/>
                </a:solidFill>
                <a:latin typeface="Calibri"/>
                <a:ea typeface="Calibri"/>
                <a:cs typeface="Calibri"/>
                <a:sym typeface="Calibri"/>
              </a:rPr>
              <a:t>1:1 Technology Integration</a:t>
            </a:r>
            <a:r>
              <a:rPr b="0" i="0" lang="en-US" sz="1800" u="none" cap="none" strike="noStrike">
                <a:solidFill>
                  <a:srgbClr val="1E5E9F"/>
                </a:solidFill>
                <a:latin typeface="Calibri"/>
                <a:ea typeface="Calibri"/>
                <a:cs typeface="Calibri"/>
                <a:sym typeface="Calibri"/>
              </a:rPr>
              <a:t> </a:t>
            </a:r>
            <a:endParaRPr b="0" i="0" sz="1800" u="none" cap="none" strike="noStrike">
              <a:solidFill>
                <a:srgbClr val="FFFFFF"/>
              </a:solidFill>
              <a:latin typeface="Calibri"/>
              <a:ea typeface="Calibri"/>
              <a:cs typeface="Calibri"/>
              <a:sym typeface="Calibri"/>
            </a:endParaRPr>
          </a:p>
        </p:txBody>
      </p:sp>
      <p:pic>
        <p:nvPicPr>
          <p:cNvPr descr="http://www.ebrschools.org/wp-content/uploads/2016/04/postcard.png" id="398" name="Google Shape;398;p39"/>
          <p:cNvPicPr preferRelativeResize="0"/>
          <p:nvPr/>
        </p:nvPicPr>
        <p:blipFill rotWithShape="1">
          <a:blip r:embed="rId3">
            <a:alphaModFix/>
          </a:blip>
          <a:srcRect b="7357" l="23197" r="24854" t="70530"/>
          <a:stretch/>
        </p:blipFill>
        <p:spPr>
          <a:xfrm>
            <a:off x="123825" y="5791201"/>
            <a:ext cx="3219450" cy="983058"/>
          </a:xfrm>
          <a:prstGeom prst="rect">
            <a:avLst/>
          </a:prstGeom>
          <a:noFill/>
          <a:ln>
            <a:noFill/>
          </a:ln>
        </p:spPr>
      </p:pic>
      <p:graphicFrame>
        <p:nvGraphicFramePr>
          <p:cNvPr id="399" name="Google Shape;399;p39"/>
          <p:cNvGraphicFramePr/>
          <p:nvPr/>
        </p:nvGraphicFramePr>
        <p:xfrm>
          <a:off x="0" y="1613141"/>
          <a:ext cx="3000000" cy="3000000"/>
        </p:xfrm>
        <a:graphic>
          <a:graphicData uri="http://schemas.openxmlformats.org/drawingml/2006/table">
            <a:tbl>
              <a:tblPr>
                <a:noFill/>
                <a:tableStyleId>{AB1F96DB-E775-429D-808B-00DB061C346F}</a:tableStyleId>
              </a:tblPr>
              <a:tblGrid>
                <a:gridCol w="12192000"/>
              </a:tblGrid>
              <a:tr h="879900">
                <a:tc>
                  <a:txBody>
                    <a:bodyPr>
                      <a:noAutofit/>
                    </a:bodyPr>
                    <a:lstStyle/>
                    <a:p>
                      <a:pPr indent="0" lvl="0" marL="0" marR="0" rtl="0" algn="l">
                        <a:lnSpc>
                          <a:spcPct val="120000"/>
                        </a:lnSpc>
                        <a:spcBef>
                          <a:spcPts val="0"/>
                        </a:spcBef>
                        <a:spcAft>
                          <a:spcPts val="0"/>
                        </a:spcAft>
                        <a:buClr>
                          <a:schemeClr val="lt1"/>
                        </a:buClr>
                        <a:buFont typeface="Corbel"/>
                        <a:buNone/>
                      </a:pPr>
                      <a:r>
                        <a:rPr b="1" i="0" lang="en-US" sz="4800" u="none" cap="none" strike="noStrike">
                          <a:solidFill>
                            <a:schemeClr val="lt1"/>
                          </a:solidFill>
                          <a:latin typeface="Corbel"/>
                          <a:ea typeface="Corbel"/>
                          <a:cs typeface="Corbel"/>
                          <a:sym typeface="Corbel"/>
                        </a:rPr>
                        <a:t>Google Chrome</a:t>
                      </a:r>
                      <a:endParaRPr/>
                    </a:p>
                  </a:txBody>
                  <a:tcPr marT="0" marB="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72B62"/>
                    </a:solidFill>
                  </a:tcPr>
                </a:tc>
              </a:tr>
            </a:tbl>
          </a:graphicData>
        </a:graphic>
      </p:graphicFrame>
      <p:pic>
        <p:nvPicPr>
          <p:cNvPr descr="chrome.png" id="400" name="Google Shape;400;p39"/>
          <p:cNvPicPr preferRelativeResize="0"/>
          <p:nvPr/>
        </p:nvPicPr>
        <p:blipFill rotWithShape="1">
          <a:blip r:embed="rId4">
            <a:alphaModFix/>
          </a:blip>
          <a:srcRect b="0" l="0" r="0" t="0"/>
          <a:stretch/>
        </p:blipFill>
        <p:spPr>
          <a:xfrm>
            <a:off x="4093139" y="2537301"/>
            <a:ext cx="3590121" cy="3585687"/>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5" name="Shape 405"/>
        <p:cNvGrpSpPr/>
        <p:nvPr/>
      </p:nvGrpSpPr>
      <p:grpSpPr>
        <a:xfrm>
          <a:off x="0" y="0"/>
          <a:ext cx="0" cy="0"/>
          <a:chOff x="0" y="0"/>
          <a:chExt cx="0" cy="0"/>
        </a:xfrm>
      </p:grpSpPr>
      <p:pic>
        <p:nvPicPr>
          <p:cNvPr id="406" name="Google Shape;406;p40"/>
          <p:cNvPicPr preferRelativeResize="0"/>
          <p:nvPr/>
        </p:nvPicPr>
        <p:blipFill rotWithShape="1">
          <a:blip r:embed="rId3">
            <a:alphaModFix/>
          </a:blip>
          <a:srcRect b="17906" l="24" r="-23" t="191"/>
          <a:stretch/>
        </p:blipFill>
        <p:spPr>
          <a:xfrm>
            <a:off x="123825" y="862013"/>
            <a:ext cx="11938533" cy="5518226"/>
          </a:xfrm>
          <a:prstGeom prst="rect">
            <a:avLst/>
          </a:prstGeom>
          <a:noFill/>
          <a:ln>
            <a:noFill/>
          </a:ln>
        </p:spPr>
      </p:pic>
      <p:sp>
        <p:nvSpPr>
          <p:cNvPr id="407" name="Google Shape;407;p40"/>
          <p:cNvSpPr/>
          <p:nvPr/>
        </p:nvSpPr>
        <p:spPr>
          <a:xfrm>
            <a:off x="0" y="6487964"/>
            <a:ext cx="12192000" cy="369332"/>
          </a:xfrm>
          <a:prstGeom prst="rect">
            <a:avLst/>
          </a:prstGeom>
          <a:solidFill>
            <a:srgbClr val="C9C9C9"/>
          </a:solidFill>
          <a:ln>
            <a:noFill/>
          </a:ln>
          <a:effectLst>
            <a:outerShdw blurRad="44450" algn="ctr" dir="5400000" dist="27940">
              <a:srgbClr val="000000">
                <a:alpha val="31764"/>
              </a:srgbClr>
            </a:outerShdw>
          </a:effectLst>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1E5E9F"/>
              </a:buClr>
              <a:buFont typeface="Calibri"/>
              <a:buNone/>
            </a:pPr>
            <a:r>
              <a:rPr b="0" i="1" lang="en-US" sz="1800" u="none" cap="none" strike="noStrike">
                <a:solidFill>
                  <a:srgbClr val="1E5E9F"/>
                </a:solidFill>
                <a:latin typeface="Calibri"/>
                <a:ea typeface="Calibri"/>
                <a:cs typeface="Calibri"/>
                <a:sym typeface="Calibri"/>
              </a:rPr>
              <a:t>1:1 Technology Integration</a:t>
            </a:r>
            <a:r>
              <a:rPr b="0" i="0" lang="en-US" sz="1800" u="none" cap="none" strike="noStrike">
                <a:solidFill>
                  <a:srgbClr val="1E5E9F"/>
                </a:solidFill>
                <a:latin typeface="Calibri"/>
                <a:ea typeface="Calibri"/>
                <a:cs typeface="Calibri"/>
                <a:sym typeface="Calibri"/>
              </a:rPr>
              <a:t> </a:t>
            </a:r>
            <a:endParaRPr b="0" i="0" sz="1800" u="none" cap="none" strike="noStrike">
              <a:solidFill>
                <a:srgbClr val="FFFFFF"/>
              </a:solidFill>
              <a:latin typeface="Calibri"/>
              <a:ea typeface="Calibri"/>
              <a:cs typeface="Calibri"/>
              <a:sym typeface="Calibri"/>
            </a:endParaRPr>
          </a:p>
        </p:txBody>
      </p:sp>
      <p:pic>
        <p:nvPicPr>
          <p:cNvPr descr="http://www.ebrschools.org/wp-content/uploads/2016/04/postcard.png" id="408" name="Google Shape;408;p40"/>
          <p:cNvPicPr preferRelativeResize="0"/>
          <p:nvPr/>
        </p:nvPicPr>
        <p:blipFill rotWithShape="1">
          <a:blip r:embed="rId4">
            <a:alphaModFix/>
          </a:blip>
          <a:srcRect b="7357" l="23197" r="24854" t="70530"/>
          <a:stretch/>
        </p:blipFill>
        <p:spPr>
          <a:xfrm>
            <a:off x="123825" y="5791201"/>
            <a:ext cx="3219450" cy="983058"/>
          </a:xfrm>
          <a:prstGeom prst="rect">
            <a:avLst/>
          </a:prstGeom>
          <a:noFill/>
          <a:ln>
            <a:noFill/>
          </a:ln>
        </p:spPr>
      </p:pic>
      <p:graphicFrame>
        <p:nvGraphicFramePr>
          <p:cNvPr id="409" name="Google Shape;409;p40"/>
          <p:cNvGraphicFramePr/>
          <p:nvPr/>
        </p:nvGraphicFramePr>
        <p:xfrm>
          <a:off x="0" y="235489"/>
          <a:ext cx="3000000" cy="3000000"/>
        </p:xfrm>
        <a:graphic>
          <a:graphicData uri="http://schemas.openxmlformats.org/drawingml/2006/table">
            <a:tbl>
              <a:tblPr>
                <a:noFill/>
                <a:tableStyleId>{AB1F96DB-E775-429D-808B-00DB061C346F}</a:tableStyleId>
              </a:tblPr>
              <a:tblGrid>
                <a:gridCol w="12192000"/>
              </a:tblGrid>
              <a:tr h="555075">
                <a:tc>
                  <a:txBody>
                    <a:bodyPr>
                      <a:noAutofit/>
                    </a:bodyPr>
                    <a:lstStyle/>
                    <a:p>
                      <a:pPr indent="0" lvl="0" marL="0" marR="0" rtl="0" algn="l">
                        <a:lnSpc>
                          <a:spcPct val="120000"/>
                        </a:lnSpc>
                        <a:spcBef>
                          <a:spcPts val="0"/>
                        </a:spcBef>
                        <a:spcAft>
                          <a:spcPts val="0"/>
                        </a:spcAft>
                        <a:buClr>
                          <a:schemeClr val="lt1"/>
                        </a:buClr>
                        <a:buFont typeface="Corbel"/>
                        <a:buNone/>
                      </a:pPr>
                      <a:r>
                        <a:rPr b="1" lang="en-US" sz="3000" u="none" cap="none" strike="noStrike">
                          <a:solidFill>
                            <a:schemeClr val="lt1"/>
                          </a:solidFill>
                          <a:latin typeface="Corbel"/>
                          <a:ea typeface="Corbel"/>
                          <a:cs typeface="Corbel"/>
                          <a:sym typeface="Corbel"/>
                        </a:rPr>
                        <a:t>Google Chrome</a:t>
                      </a:r>
                      <a:endParaRPr/>
                    </a:p>
                  </a:txBody>
                  <a:tcPr marT="0" marB="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72B62"/>
                    </a:solidFill>
                  </a:tcPr>
                </a:tc>
              </a:tr>
            </a:tbl>
          </a:graphicData>
        </a:graphic>
      </p:graphicFrame>
      <p:sp>
        <p:nvSpPr>
          <p:cNvPr id="410" name="Google Shape;410;p40"/>
          <p:cNvSpPr txBox="1"/>
          <p:nvPr/>
        </p:nvSpPr>
        <p:spPr>
          <a:xfrm>
            <a:off x="7078663" y="2981325"/>
            <a:ext cx="1722572" cy="658835"/>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t/>
            </a:r>
            <a:endParaRPr sz="2800">
              <a:solidFill>
                <a:schemeClr val="dk1"/>
              </a:solidFill>
              <a:latin typeface="Arial"/>
              <a:ea typeface="Arial"/>
              <a:cs typeface="Arial"/>
              <a:sym typeface="Arial"/>
            </a:endParaRPr>
          </a:p>
        </p:txBody>
      </p:sp>
      <p:sp>
        <p:nvSpPr>
          <p:cNvPr id="411" name="Google Shape;411;p40"/>
          <p:cNvSpPr txBox="1"/>
          <p:nvPr/>
        </p:nvSpPr>
        <p:spPr>
          <a:xfrm>
            <a:off x="4198188" y="862641"/>
            <a:ext cx="3293011" cy="738664"/>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t/>
            </a:r>
            <a:endParaRPr sz="2800">
              <a:solidFill>
                <a:schemeClr val="dk1"/>
              </a:solidFill>
              <a:latin typeface="Arial"/>
              <a:ea typeface="Arial"/>
              <a:cs typeface="Arial"/>
              <a:sym typeface="Arial"/>
            </a:endParaRPr>
          </a:p>
        </p:txBody>
      </p:sp>
      <p:sp>
        <p:nvSpPr>
          <p:cNvPr id="412" name="Google Shape;412;p40"/>
          <p:cNvSpPr txBox="1"/>
          <p:nvPr/>
        </p:nvSpPr>
        <p:spPr>
          <a:xfrm>
            <a:off x="7381875" y="3406775"/>
            <a:ext cx="1309191" cy="658835"/>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t/>
            </a:r>
            <a:endParaRPr sz="2800">
              <a:solidFill>
                <a:schemeClr val="dk1"/>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7" name="Shape 417"/>
        <p:cNvGrpSpPr/>
        <p:nvPr/>
      </p:nvGrpSpPr>
      <p:grpSpPr>
        <a:xfrm>
          <a:off x="0" y="0"/>
          <a:ext cx="0" cy="0"/>
          <a:chOff x="0" y="0"/>
          <a:chExt cx="0" cy="0"/>
        </a:xfrm>
      </p:grpSpPr>
      <p:pic>
        <p:nvPicPr>
          <p:cNvPr id="418" name="Google Shape;418;p41"/>
          <p:cNvPicPr preferRelativeResize="0"/>
          <p:nvPr/>
        </p:nvPicPr>
        <p:blipFill rotWithShape="1">
          <a:blip r:embed="rId3">
            <a:alphaModFix/>
          </a:blip>
          <a:srcRect b="19158" l="43" r="-162" t="-40"/>
          <a:stretch/>
        </p:blipFill>
        <p:spPr>
          <a:xfrm>
            <a:off x="26809" y="478886"/>
            <a:ext cx="12141583" cy="5536155"/>
          </a:xfrm>
          <a:prstGeom prst="rect">
            <a:avLst/>
          </a:prstGeom>
          <a:noFill/>
          <a:ln>
            <a:noFill/>
          </a:ln>
        </p:spPr>
      </p:pic>
      <p:sp>
        <p:nvSpPr>
          <p:cNvPr id="419" name="Google Shape;419;p41"/>
          <p:cNvSpPr/>
          <p:nvPr/>
        </p:nvSpPr>
        <p:spPr>
          <a:xfrm>
            <a:off x="0" y="6487964"/>
            <a:ext cx="12192000" cy="369332"/>
          </a:xfrm>
          <a:prstGeom prst="rect">
            <a:avLst/>
          </a:prstGeom>
          <a:solidFill>
            <a:srgbClr val="C9C9C9"/>
          </a:solidFill>
          <a:ln>
            <a:noFill/>
          </a:ln>
          <a:effectLst>
            <a:outerShdw blurRad="44450" algn="ctr" dir="5400000" dist="27940">
              <a:srgbClr val="000000">
                <a:alpha val="31764"/>
              </a:srgbClr>
            </a:outerShdw>
          </a:effectLst>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1E5E9F"/>
              </a:buClr>
              <a:buFont typeface="Calibri"/>
              <a:buNone/>
            </a:pPr>
            <a:r>
              <a:rPr b="0" i="1" lang="en-US" sz="1800" u="none" cap="none" strike="noStrike">
                <a:solidFill>
                  <a:srgbClr val="1E5E9F"/>
                </a:solidFill>
                <a:latin typeface="Calibri"/>
                <a:ea typeface="Calibri"/>
                <a:cs typeface="Calibri"/>
                <a:sym typeface="Calibri"/>
              </a:rPr>
              <a:t>1:1 Technology Integration</a:t>
            </a:r>
            <a:r>
              <a:rPr b="0" i="0" lang="en-US" sz="1800" u="none" cap="none" strike="noStrike">
                <a:solidFill>
                  <a:srgbClr val="1E5E9F"/>
                </a:solidFill>
                <a:latin typeface="Calibri"/>
                <a:ea typeface="Calibri"/>
                <a:cs typeface="Calibri"/>
                <a:sym typeface="Calibri"/>
              </a:rPr>
              <a:t> </a:t>
            </a:r>
            <a:endParaRPr b="0" i="0" sz="1800" u="none" cap="none" strike="noStrike">
              <a:solidFill>
                <a:srgbClr val="FFFFFF"/>
              </a:solidFill>
              <a:latin typeface="Calibri"/>
              <a:ea typeface="Calibri"/>
              <a:cs typeface="Calibri"/>
              <a:sym typeface="Calibri"/>
            </a:endParaRPr>
          </a:p>
        </p:txBody>
      </p:sp>
      <p:pic>
        <p:nvPicPr>
          <p:cNvPr descr="http://www.ebrschools.org/wp-content/uploads/2016/04/postcard.png" id="420" name="Google Shape;420;p41"/>
          <p:cNvPicPr preferRelativeResize="0"/>
          <p:nvPr/>
        </p:nvPicPr>
        <p:blipFill rotWithShape="1">
          <a:blip r:embed="rId4">
            <a:alphaModFix/>
          </a:blip>
          <a:srcRect b="7357" l="23197" r="24854" t="70530"/>
          <a:stretch/>
        </p:blipFill>
        <p:spPr>
          <a:xfrm>
            <a:off x="123825" y="5791201"/>
            <a:ext cx="3219450" cy="983058"/>
          </a:xfrm>
          <a:prstGeom prst="rect">
            <a:avLst/>
          </a:prstGeom>
          <a:noFill/>
          <a:ln>
            <a:noFill/>
          </a:ln>
        </p:spPr>
      </p:pic>
      <p:graphicFrame>
        <p:nvGraphicFramePr>
          <p:cNvPr id="421" name="Google Shape;421;p41"/>
          <p:cNvGraphicFramePr/>
          <p:nvPr/>
        </p:nvGraphicFramePr>
        <p:xfrm>
          <a:off x="0" y="235489"/>
          <a:ext cx="3000000" cy="3000000"/>
        </p:xfrm>
        <a:graphic>
          <a:graphicData uri="http://schemas.openxmlformats.org/drawingml/2006/table">
            <a:tbl>
              <a:tblPr>
                <a:noFill/>
                <a:tableStyleId>{AB1F96DB-E775-429D-808B-00DB061C346F}</a:tableStyleId>
              </a:tblPr>
              <a:tblGrid>
                <a:gridCol w="12192000"/>
              </a:tblGrid>
              <a:tr h="555075">
                <a:tc>
                  <a:txBody>
                    <a:bodyPr>
                      <a:noAutofit/>
                    </a:bodyPr>
                    <a:lstStyle/>
                    <a:p>
                      <a:pPr indent="0" lvl="0" marL="0" marR="0" rtl="0" algn="l">
                        <a:lnSpc>
                          <a:spcPct val="120000"/>
                        </a:lnSpc>
                        <a:spcBef>
                          <a:spcPts val="0"/>
                        </a:spcBef>
                        <a:spcAft>
                          <a:spcPts val="0"/>
                        </a:spcAft>
                        <a:buClr>
                          <a:schemeClr val="lt1"/>
                        </a:buClr>
                        <a:buFont typeface="Corbel"/>
                        <a:buNone/>
                      </a:pPr>
                      <a:r>
                        <a:rPr b="1" lang="en-US" sz="3000" u="none" cap="none" strike="noStrike">
                          <a:solidFill>
                            <a:schemeClr val="lt1"/>
                          </a:solidFill>
                          <a:latin typeface="Corbel"/>
                          <a:ea typeface="Corbel"/>
                          <a:cs typeface="Corbel"/>
                          <a:sym typeface="Corbel"/>
                        </a:rPr>
                        <a:t>GAFE</a:t>
                      </a:r>
                      <a:endParaRPr/>
                    </a:p>
                  </a:txBody>
                  <a:tcPr marT="0" marB="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72B62"/>
                    </a:solidFill>
                  </a:tcPr>
                </a:tc>
              </a:tr>
            </a:tbl>
          </a:graphicData>
        </a:graphic>
      </p:graphicFrame>
      <p:sp>
        <p:nvSpPr>
          <p:cNvPr id="422" name="Google Shape;422;p41"/>
          <p:cNvSpPr/>
          <p:nvPr/>
        </p:nvSpPr>
        <p:spPr>
          <a:xfrm>
            <a:off x="5811864" y="4231037"/>
            <a:ext cx="2572719" cy="122436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3" name="Shape 113"/>
        <p:cNvGrpSpPr/>
        <p:nvPr/>
      </p:nvGrpSpPr>
      <p:grpSpPr>
        <a:xfrm>
          <a:off x="0" y="0"/>
          <a:ext cx="0" cy="0"/>
          <a:chOff x="0" y="0"/>
          <a:chExt cx="0" cy="0"/>
        </a:xfrm>
      </p:grpSpPr>
      <p:sp>
        <p:nvSpPr>
          <p:cNvPr id="114" name="Google Shape;114;p15"/>
          <p:cNvSpPr/>
          <p:nvPr/>
        </p:nvSpPr>
        <p:spPr>
          <a:xfrm>
            <a:off x="0" y="6487964"/>
            <a:ext cx="12192000" cy="369332"/>
          </a:xfrm>
          <a:prstGeom prst="rect">
            <a:avLst/>
          </a:prstGeom>
          <a:solidFill>
            <a:srgbClr val="C9C9C9"/>
          </a:solidFill>
          <a:ln>
            <a:noFill/>
          </a:ln>
          <a:effectLst>
            <a:outerShdw blurRad="44450" algn="ctr" dir="5400000" dist="27940">
              <a:srgbClr val="000000">
                <a:alpha val="31764"/>
              </a:srgbClr>
            </a:outerShdw>
          </a:effectLst>
        </p:spPr>
        <p:txBody>
          <a:bodyPr anchorCtr="0" anchor="t" bIns="45700" lIns="91425" spcFirstLastPara="1" rIns="91425" wrap="square" tIns="45700">
            <a:noAutofit/>
          </a:bodyPr>
          <a:lstStyle/>
          <a:p>
            <a:pPr indent="0" lvl="0" marL="0" marR="0" rtl="0" algn="r">
              <a:spcBef>
                <a:spcPts val="0"/>
              </a:spcBef>
              <a:spcAft>
                <a:spcPts val="0"/>
              </a:spcAft>
              <a:buNone/>
            </a:pPr>
            <a:r>
              <a:rPr b="0" i="1" lang="en-US" sz="1800" u="none" cap="none" strike="noStrike">
                <a:solidFill>
                  <a:srgbClr val="1E5E9F"/>
                </a:solidFill>
                <a:latin typeface="Calibri"/>
                <a:ea typeface="Calibri"/>
                <a:cs typeface="Calibri"/>
                <a:sym typeface="Calibri"/>
              </a:rPr>
              <a:t>                                                                                                                                                      1:1 Technology Integration</a:t>
            </a:r>
            <a:r>
              <a:rPr b="0" i="0" lang="en-US" sz="1800" u="none" cap="none" strike="noStrike">
                <a:solidFill>
                  <a:srgbClr val="1E5E9F"/>
                </a:solidFill>
                <a:latin typeface="Calibri"/>
                <a:ea typeface="Calibri"/>
                <a:cs typeface="Calibri"/>
                <a:sym typeface="Calibri"/>
              </a:rPr>
              <a:t> </a:t>
            </a:r>
            <a:endParaRPr b="0" i="0" sz="1800" u="none" cap="none" strike="noStrike">
              <a:solidFill>
                <a:schemeClr val="lt1"/>
              </a:solidFill>
              <a:latin typeface="Calibri"/>
              <a:ea typeface="Calibri"/>
              <a:cs typeface="Calibri"/>
              <a:sym typeface="Calibri"/>
            </a:endParaRPr>
          </a:p>
        </p:txBody>
      </p:sp>
      <p:pic>
        <p:nvPicPr>
          <p:cNvPr descr="http://www.ebrschools.org/wp-content/uploads/2016/04/postcard.png" id="115" name="Google Shape;115;p15"/>
          <p:cNvPicPr preferRelativeResize="0"/>
          <p:nvPr/>
        </p:nvPicPr>
        <p:blipFill rotWithShape="1">
          <a:blip r:embed="rId3">
            <a:alphaModFix/>
          </a:blip>
          <a:srcRect b="7357" l="23197" r="24854" t="70530"/>
          <a:stretch/>
        </p:blipFill>
        <p:spPr>
          <a:xfrm>
            <a:off x="123825" y="5791201"/>
            <a:ext cx="3219450" cy="983058"/>
          </a:xfrm>
          <a:prstGeom prst="rect">
            <a:avLst/>
          </a:prstGeom>
          <a:noFill/>
          <a:ln>
            <a:noFill/>
          </a:ln>
        </p:spPr>
      </p:pic>
      <p:graphicFrame>
        <p:nvGraphicFramePr>
          <p:cNvPr id="116" name="Google Shape;116;p15"/>
          <p:cNvGraphicFramePr/>
          <p:nvPr/>
        </p:nvGraphicFramePr>
        <p:xfrm>
          <a:off x="0" y="235489"/>
          <a:ext cx="3000000" cy="3000000"/>
        </p:xfrm>
        <a:graphic>
          <a:graphicData uri="http://schemas.openxmlformats.org/drawingml/2006/table">
            <a:tbl>
              <a:tblPr>
                <a:noFill/>
                <a:tableStyleId>{AB1F96DB-E775-429D-808B-00DB061C346F}</a:tableStyleId>
              </a:tblPr>
              <a:tblGrid>
                <a:gridCol w="12192000"/>
              </a:tblGrid>
              <a:tr h="555075">
                <a:tc>
                  <a:txBody>
                    <a:bodyPr>
                      <a:noAutofit/>
                    </a:bodyPr>
                    <a:lstStyle/>
                    <a:p>
                      <a:pPr indent="0" lvl="0" marL="0" marR="0" rtl="0" algn="l">
                        <a:lnSpc>
                          <a:spcPct val="120000"/>
                        </a:lnSpc>
                        <a:spcBef>
                          <a:spcPts val="0"/>
                        </a:spcBef>
                        <a:spcAft>
                          <a:spcPts val="0"/>
                        </a:spcAft>
                        <a:buNone/>
                      </a:pPr>
                      <a:r>
                        <a:rPr b="1" lang="en-US" sz="3000" u="none" cap="none" strike="noStrike">
                          <a:solidFill>
                            <a:srgbClr val="FFFFFF"/>
                          </a:solidFill>
                          <a:latin typeface="Calibri"/>
                          <a:ea typeface="Calibri"/>
                          <a:cs typeface="Calibri"/>
                          <a:sym typeface="Calibri"/>
                        </a:rPr>
                        <a:t> OVERVIEW</a:t>
                      </a:r>
                      <a:endParaRPr b="1" sz="3000" u="none" cap="none" strike="noStrike">
                        <a:solidFill>
                          <a:srgbClr val="404040"/>
                        </a:solidFill>
                        <a:latin typeface="Corbel"/>
                        <a:ea typeface="Corbel"/>
                        <a:cs typeface="Corbel"/>
                        <a:sym typeface="Corbel"/>
                      </a:endParaRPr>
                    </a:p>
                  </a:txBody>
                  <a:tcPr marT="0" marB="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72B62"/>
                    </a:solidFill>
                  </a:tcPr>
                </a:tc>
              </a:tr>
            </a:tbl>
          </a:graphicData>
        </a:graphic>
      </p:graphicFrame>
      <p:grpSp>
        <p:nvGrpSpPr>
          <p:cNvPr id="117" name="Google Shape;117;p15"/>
          <p:cNvGrpSpPr/>
          <p:nvPr/>
        </p:nvGrpSpPr>
        <p:grpSpPr>
          <a:xfrm>
            <a:off x="637106" y="1156563"/>
            <a:ext cx="10917787" cy="1815237"/>
            <a:chOff x="607464" y="2216468"/>
            <a:chExt cx="10917787" cy="2422207"/>
          </a:xfrm>
        </p:grpSpPr>
        <p:cxnSp>
          <p:nvCxnSpPr>
            <p:cNvPr id="118" name="Google Shape;118;p15"/>
            <p:cNvCxnSpPr/>
            <p:nvPr/>
          </p:nvCxnSpPr>
          <p:spPr>
            <a:xfrm>
              <a:off x="607464" y="4638675"/>
              <a:ext cx="10836087" cy="0"/>
            </a:xfrm>
            <a:prstGeom prst="straightConnector1">
              <a:avLst/>
            </a:prstGeom>
            <a:noFill/>
            <a:ln cap="flat" cmpd="sng" w="57150">
              <a:solidFill>
                <a:srgbClr val="629DD1"/>
              </a:solidFill>
              <a:prstDash val="solid"/>
              <a:round/>
              <a:headEnd len="sm" w="sm" type="none"/>
              <a:tailEnd len="sm" w="sm" type="none"/>
            </a:ln>
            <a:effectLst>
              <a:outerShdw blurRad="63500" rotWithShape="0" dir="5400000" dist="25400">
                <a:srgbClr val="808080">
                  <a:alpha val="74901"/>
                </a:srgbClr>
              </a:outerShdw>
            </a:effectLst>
          </p:spPr>
        </p:cxnSp>
        <p:cxnSp>
          <p:nvCxnSpPr>
            <p:cNvPr id="119" name="Google Shape;119;p15"/>
            <p:cNvCxnSpPr/>
            <p:nvPr/>
          </p:nvCxnSpPr>
          <p:spPr>
            <a:xfrm>
              <a:off x="607464" y="2216468"/>
              <a:ext cx="10836087" cy="0"/>
            </a:xfrm>
            <a:prstGeom prst="straightConnector1">
              <a:avLst/>
            </a:prstGeom>
            <a:noFill/>
            <a:ln cap="flat" cmpd="sng" w="57150">
              <a:solidFill>
                <a:srgbClr val="629DD1"/>
              </a:solidFill>
              <a:prstDash val="solid"/>
              <a:round/>
              <a:headEnd len="sm" w="sm" type="none"/>
              <a:tailEnd len="sm" w="sm" type="none"/>
            </a:ln>
            <a:effectLst>
              <a:outerShdw blurRad="63500" rotWithShape="0" dir="5400000" dist="25400">
                <a:srgbClr val="808080">
                  <a:alpha val="74901"/>
                </a:srgbClr>
              </a:outerShdw>
            </a:effectLst>
          </p:spPr>
        </p:cxnSp>
        <p:sp>
          <p:nvSpPr>
            <p:cNvPr id="120" name="Google Shape;120;p15"/>
            <p:cNvSpPr txBox="1"/>
            <p:nvPr/>
          </p:nvSpPr>
          <p:spPr>
            <a:xfrm>
              <a:off x="607464" y="2312741"/>
              <a:ext cx="10917787" cy="1623714"/>
            </a:xfrm>
            <a:prstGeom prst="rect">
              <a:avLst/>
            </a:prstGeom>
            <a:solidFill>
              <a:srgbClr val="FFFFFF"/>
            </a:solid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None/>
              </a:pPr>
              <a:r>
                <a:rPr b="1" i="0" lang="en-US" sz="2400" u="none" cap="none" strike="noStrike">
                  <a:solidFill>
                    <a:srgbClr val="1B1D3D"/>
                  </a:solidFill>
                  <a:latin typeface="Calibri"/>
                  <a:ea typeface="Calibri"/>
                  <a:cs typeface="Calibri"/>
                  <a:sym typeface="Calibri"/>
                </a:rPr>
                <a:t>OVERARCHING GOAL:  </a:t>
              </a:r>
              <a:endParaRPr b="1" i="0" sz="2400" u="none" cap="none" strike="noStrike">
                <a:solidFill>
                  <a:srgbClr val="374C80"/>
                </a:solidFill>
                <a:latin typeface="Corbel"/>
                <a:ea typeface="Corbel"/>
                <a:cs typeface="Corbel"/>
                <a:sym typeface="Corbel"/>
              </a:endParaRPr>
            </a:p>
            <a:p>
              <a:pPr indent="0" lvl="0" marL="0" marR="0" rtl="0" algn="l">
                <a:spcBef>
                  <a:spcPts val="0"/>
                </a:spcBef>
                <a:spcAft>
                  <a:spcPts val="0"/>
                </a:spcAft>
                <a:buNone/>
              </a:pPr>
              <a:r>
                <a:rPr b="0" i="1" lang="en-US" sz="2400" u="none" cap="none" strike="noStrike">
                  <a:solidFill>
                    <a:srgbClr val="1B1D3D"/>
                  </a:solidFill>
                  <a:latin typeface="Calibri"/>
                  <a:ea typeface="Calibri"/>
                  <a:cs typeface="Calibri"/>
                  <a:sym typeface="Calibri"/>
                </a:rPr>
                <a:t>East Baton Rouge Parish School System will equip, educate, and empower every educator and learner to actively engage in </a:t>
              </a:r>
              <a:r>
                <a:rPr b="1" i="1" lang="en-US" sz="2400" u="none" cap="none" strike="noStrike">
                  <a:solidFill>
                    <a:srgbClr val="1B1D3D"/>
                  </a:solidFill>
                  <a:latin typeface="Calibri"/>
                  <a:ea typeface="Calibri"/>
                  <a:cs typeface="Calibri"/>
                  <a:sym typeface="Calibri"/>
                </a:rPr>
                <a:t>technology-rich learning environments</a:t>
              </a:r>
              <a:r>
                <a:rPr b="0" i="1" lang="en-US" sz="2400" u="none" cap="none" strike="noStrike">
                  <a:solidFill>
                    <a:srgbClr val="1B1D3D"/>
                  </a:solidFill>
                  <a:latin typeface="Calibri"/>
                  <a:ea typeface="Calibri"/>
                  <a:cs typeface="Calibri"/>
                  <a:sym typeface="Calibri"/>
                </a:rPr>
                <a:t> that prepare all students to succeed as citizens, workers, and leaders in a digital world. </a:t>
              </a:r>
              <a:endParaRPr b="0" i="0" sz="2400" u="none" cap="none" strike="noStrike">
                <a:solidFill>
                  <a:srgbClr val="404040"/>
                </a:solidFill>
                <a:latin typeface="Corbel"/>
                <a:ea typeface="Corbel"/>
                <a:cs typeface="Corbel"/>
                <a:sym typeface="Corbel"/>
              </a:endParaRPr>
            </a:p>
          </p:txBody>
        </p:sp>
      </p:grpSp>
      <p:sp>
        <p:nvSpPr>
          <p:cNvPr id="121" name="Google Shape;121;p15"/>
          <p:cNvSpPr txBox="1"/>
          <p:nvPr/>
        </p:nvSpPr>
        <p:spPr>
          <a:xfrm>
            <a:off x="637106" y="3702548"/>
            <a:ext cx="10836087" cy="1496433"/>
          </a:xfrm>
          <a:prstGeom prst="rect">
            <a:avLst/>
          </a:prstGeom>
          <a:solidFill>
            <a:srgbClr val="3477B2"/>
          </a:solidFill>
          <a:ln>
            <a:noFill/>
          </a:ln>
          <a:effectLst>
            <a:outerShdw blurRad="149987" algn="ctr" dir="8460000" dist="250190">
              <a:srgbClr val="000000">
                <a:alpha val="27843"/>
              </a:srgbClr>
            </a:outerShdw>
          </a:effectLst>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FF"/>
              </a:buClr>
              <a:buFont typeface="Overlock"/>
              <a:buNone/>
            </a:pPr>
            <a:r>
              <a:rPr b="0" i="0" lang="en-US" sz="600" u="none" cap="none" strike="noStrike">
                <a:solidFill>
                  <a:srgbClr val="FFFFFF"/>
                </a:solidFill>
                <a:latin typeface="Overlock"/>
                <a:ea typeface="Overlock"/>
                <a:cs typeface="Overlock"/>
                <a:sym typeface="Overlock"/>
              </a:rPr>
              <a:t> </a:t>
            </a:r>
            <a:endParaRPr b="0" i="0" sz="1100" u="none" cap="none" strike="noStrike">
              <a:solidFill>
                <a:srgbClr val="000000"/>
              </a:solidFill>
              <a:latin typeface="Corbel"/>
              <a:ea typeface="Corbel"/>
              <a:cs typeface="Corbel"/>
              <a:sym typeface="Corbel"/>
            </a:endParaRPr>
          </a:p>
          <a:p>
            <a:pPr indent="0" lvl="0" marL="0" marR="0" rtl="0" algn="ctr">
              <a:lnSpc>
                <a:spcPct val="100000"/>
              </a:lnSpc>
              <a:spcBef>
                <a:spcPts val="0"/>
              </a:spcBef>
              <a:spcAft>
                <a:spcPts val="0"/>
              </a:spcAft>
              <a:buClr>
                <a:srgbClr val="FFFFFF"/>
              </a:buClr>
              <a:buFont typeface="Arial"/>
              <a:buNone/>
            </a:pPr>
            <a:r>
              <a:rPr b="0" i="0" lang="en-US" sz="2600" u="none" cap="none" strike="noStrike">
                <a:solidFill>
                  <a:srgbClr val="FFFFFF"/>
                </a:solidFill>
                <a:latin typeface="Arial"/>
                <a:ea typeface="Arial"/>
                <a:cs typeface="Arial"/>
                <a:sym typeface="Arial"/>
              </a:rPr>
              <a:t>It is imperative that we, as a district, shift our philosophy and adapt our approach to meet the needs of a modern</a:t>
            </a:r>
            <a:r>
              <a:rPr b="0" i="1" lang="en-US" sz="2600" u="none" cap="none" strike="noStrike">
                <a:solidFill>
                  <a:srgbClr val="FFFFFF"/>
                </a:solidFill>
                <a:latin typeface="Arial"/>
                <a:ea typeface="Arial"/>
                <a:cs typeface="Arial"/>
                <a:sym typeface="Arial"/>
              </a:rPr>
              <a:t> </a:t>
            </a:r>
            <a:r>
              <a:rPr b="0" i="0" lang="en-US" sz="2600" u="none" cap="none" strike="noStrike">
                <a:solidFill>
                  <a:srgbClr val="FFFFFF"/>
                </a:solidFill>
                <a:latin typeface="Arial"/>
                <a:ea typeface="Arial"/>
                <a:cs typeface="Arial"/>
                <a:sym typeface="Arial"/>
              </a:rPr>
              <a:t>teacher and a modern learner in an increasingly digitally-driven and interconnected world.</a:t>
            </a:r>
            <a:endParaRPr b="0" i="0" sz="2600" u="none" cap="none" strike="noStrike">
              <a:solidFill>
                <a:srgbClr val="000000"/>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7" name="Shape 427"/>
        <p:cNvGrpSpPr/>
        <p:nvPr/>
      </p:nvGrpSpPr>
      <p:grpSpPr>
        <a:xfrm>
          <a:off x="0" y="0"/>
          <a:ext cx="0" cy="0"/>
          <a:chOff x="0" y="0"/>
          <a:chExt cx="0" cy="0"/>
        </a:xfrm>
      </p:grpSpPr>
      <p:sp>
        <p:nvSpPr>
          <p:cNvPr id="428" name="Google Shape;428;p42"/>
          <p:cNvSpPr/>
          <p:nvPr/>
        </p:nvSpPr>
        <p:spPr>
          <a:xfrm>
            <a:off x="0" y="6487964"/>
            <a:ext cx="12192000" cy="369332"/>
          </a:xfrm>
          <a:prstGeom prst="rect">
            <a:avLst/>
          </a:prstGeom>
          <a:solidFill>
            <a:srgbClr val="C9C9C9"/>
          </a:solidFill>
          <a:ln>
            <a:noFill/>
          </a:ln>
          <a:effectLst>
            <a:outerShdw blurRad="44450" algn="ctr" dir="5400000" dist="27940">
              <a:srgbClr val="000000">
                <a:alpha val="31764"/>
              </a:srgbClr>
            </a:outerShdw>
          </a:effectLst>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1E5E9F"/>
              </a:buClr>
              <a:buFont typeface="Calibri"/>
              <a:buNone/>
            </a:pPr>
            <a:r>
              <a:rPr b="0" i="1" lang="en-US" sz="1800" u="none" cap="none" strike="noStrike">
                <a:solidFill>
                  <a:srgbClr val="1E5E9F"/>
                </a:solidFill>
                <a:latin typeface="Calibri"/>
                <a:ea typeface="Calibri"/>
                <a:cs typeface="Calibri"/>
                <a:sym typeface="Calibri"/>
              </a:rPr>
              <a:t>1:1 Technology Integration</a:t>
            </a:r>
            <a:r>
              <a:rPr b="0" i="0" lang="en-US" sz="1800" u="none" cap="none" strike="noStrike">
                <a:solidFill>
                  <a:srgbClr val="1E5E9F"/>
                </a:solidFill>
                <a:latin typeface="Calibri"/>
                <a:ea typeface="Calibri"/>
                <a:cs typeface="Calibri"/>
                <a:sym typeface="Calibri"/>
              </a:rPr>
              <a:t> </a:t>
            </a:r>
            <a:endParaRPr b="0" i="0" sz="1800" u="none" cap="none" strike="noStrike">
              <a:solidFill>
                <a:srgbClr val="FFFFFF"/>
              </a:solidFill>
              <a:latin typeface="Calibri"/>
              <a:ea typeface="Calibri"/>
              <a:cs typeface="Calibri"/>
              <a:sym typeface="Calibri"/>
            </a:endParaRPr>
          </a:p>
        </p:txBody>
      </p:sp>
      <p:pic>
        <p:nvPicPr>
          <p:cNvPr descr="http://www.ebrschools.org/wp-content/uploads/2016/04/postcard.png" id="429" name="Google Shape;429;p42"/>
          <p:cNvPicPr preferRelativeResize="0"/>
          <p:nvPr/>
        </p:nvPicPr>
        <p:blipFill rotWithShape="1">
          <a:blip r:embed="rId3">
            <a:alphaModFix/>
          </a:blip>
          <a:srcRect b="7357" l="23197" r="24854" t="70530"/>
          <a:stretch/>
        </p:blipFill>
        <p:spPr>
          <a:xfrm>
            <a:off x="123825" y="5791201"/>
            <a:ext cx="3219450" cy="983058"/>
          </a:xfrm>
          <a:prstGeom prst="rect">
            <a:avLst/>
          </a:prstGeom>
          <a:noFill/>
          <a:ln>
            <a:noFill/>
          </a:ln>
        </p:spPr>
      </p:pic>
      <p:graphicFrame>
        <p:nvGraphicFramePr>
          <p:cNvPr id="430" name="Google Shape;430;p42"/>
          <p:cNvGraphicFramePr/>
          <p:nvPr/>
        </p:nvGraphicFramePr>
        <p:xfrm>
          <a:off x="0" y="235489"/>
          <a:ext cx="3000000" cy="3000000"/>
        </p:xfrm>
        <a:graphic>
          <a:graphicData uri="http://schemas.openxmlformats.org/drawingml/2006/table">
            <a:tbl>
              <a:tblPr>
                <a:noFill/>
                <a:tableStyleId>{AB1F96DB-E775-429D-808B-00DB061C346F}</a:tableStyleId>
              </a:tblPr>
              <a:tblGrid>
                <a:gridCol w="12192000"/>
              </a:tblGrid>
              <a:tr h="555075">
                <a:tc>
                  <a:txBody>
                    <a:bodyPr>
                      <a:noAutofit/>
                    </a:bodyPr>
                    <a:lstStyle/>
                    <a:p>
                      <a:pPr indent="0" lvl="0" marL="0" marR="0" rtl="0" algn="l">
                        <a:lnSpc>
                          <a:spcPct val="120000"/>
                        </a:lnSpc>
                        <a:spcBef>
                          <a:spcPts val="0"/>
                        </a:spcBef>
                        <a:spcAft>
                          <a:spcPts val="0"/>
                        </a:spcAft>
                        <a:buClr>
                          <a:schemeClr val="lt1"/>
                        </a:buClr>
                        <a:buFont typeface="Corbel"/>
                        <a:buNone/>
                      </a:pPr>
                      <a:r>
                        <a:rPr b="1" lang="en-US" sz="3000" u="none" cap="none" strike="noStrike">
                          <a:solidFill>
                            <a:schemeClr val="lt1"/>
                          </a:solidFill>
                          <a:latin typeface="Corbel"/>
                          <a:ea typeface="Corbel"/>
                          <a:cs typeface="Corbel"/>
                          <a:sym typeface="Corbel"/>
                        </a:rPr>
                        <a:t>GAFE</a:t>
                      </a:r>
                      <a:endParaRPr/>
                    </a:p>
                  </a:txBody>
                  <a:tcPr marT="0" marB="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72B62"/>
                    </a:solidFill>
                  </a:tcPr>
                </a:tc>
              </a:tr>
            </a:tbl>
          </a:graphicData>
        </a:graphic>
      </p:graphicFrame>
      <p:pic>
        <p:nvPicPr>
          <p:cNvPr descr="Image" id="431" name="Google Shape;431;p42"/>
          <p:cNvPicPr preferRelativeResize="0"/>
          <p:nvPr/>
        </p:nvPicPr>
        <p:blipFill rotWithShape="1">
          <a:blip r:embed="rId4">
            <a:alphaModFix/>
          </a:blip>
          <a:srcRect b="0" l="0" r="0" t="0"/>
          <a:stretch/>
        </p:blipFill>
        <p:spPr>
          <a:xfrm>
            <a:off x="1734089" y="1002069"/>
            <a:ext cx="8323585" cy="4702733"/>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6" name="Shape 436"/>
        <p:cNvGrpSpPr/>
        <p:nvPr/>
      </p:nvGrpSpPr>
      <p:grpSpPr>
        <a:xfrm>
          <a:off x="0" y="0"/>
          <a:ext cx="0" cy="0"/>
          <a:chOff x="0" y="0"/>
          <a:chExt cx="0" cy="0"/>
        </a:xfrm>
      </p:grpSpPr>
      <p:pic>
        <p:nvPicPr>
          <p:cNvPr descr="Class pres.png" id="437" name="Google Shape;437;p43"/>
          <p:cNvPicPr preferRelativeResize="0"/>
          <p:nvPr/>
        </p:nvPicPr>
        <p:blipFill rotWithShape="1">
          <a:blip r:embed="rId3">
            <a:alphaModFix/>
          </a:blip>
          <a:srcRect b="0" l="0" r="0" t="0"/>
          <a:stretch/>
        </p:blipFill>
        <p:spPr>
          <a:xfrm>
            <a:off x="462533" y="744209"/>
            <a:ext cx="10856119" cy="5800801"/>
          </a:xfrm>
          <a:prstGeom prst="rect">
            <a:avLst/>
          </a:prstGeom>
          <a:noFill/>
          <a:ln>
            <a:noFill/>
          </a:ln>
        </p:spPr>
      </p:pic>
      <p:sp>
        <p:nvSpPr>
          <p:cNvPr id="438" name="Google Shape;438;p43"/>
          <p:cNvSpPr/>
          <p:nvPr/>
        </p:nvSpPr>
        <p:spPr>
          <a:xfrm>
            <a:off x="0" y="6487964"/>
            <a:ext cx="12192000" cy="369332"/>
          </a:xfrm>
          <a:prstGeom prst="rect">
            <a:avLst/>
          </a:prstGeom>
          <a:solidFill>
            <a:srgbClr val="C9C9C9"/>
          </a:solidFill>
          <a:ln>
            <a:noFill/>
          </a:ln>
          <a:effectLst>
            <a:outerShdw blurRad="44450" algn="ctr" dir="5400000" dist="27940">
              <a:srgbClr val="000000">
                <a:alpha val="31764"/>
              </a:srgbClr>
            </a:outerShdw>
          </a:effectLst>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1E5E9F"/>
              </a:buClr>
              <a:buFont typeface="Calibri"/>
              <a:buNone/>
            </a:pPr>
            <a:r>
              <a:rPr b="0" i="1" lang="en-US" sz="1800" u="none" cap="none" strike="noStrike">
                <a:solidFill>
                  <a:srgbClr val="1E5E9F"/>
                </a:solidFill>
                <a:latin typeface="Calibri"/>
                <a:ea typeface="Calibri"/>
                <a:cs typeface="Calibri"/>
                <a:sym typeface="Calibri"/>
              </a:rPr>
              <a:t>1:1 Technology Integration</a:t>
            </a:r>
            <a:r>
              <a:rPr b="0" i="0" lang="en-US" sz="1800" u="none" cap="none" strike="noStrike">
                <a:solidFill>
                  <a:srgbClr val="1E5E9F"/>
                </a:solidFill>
                <a:latin typeface="Calibri"/>
                <a:ea typeface="Calibri"/>
                <a:cs typeface="Calibri"/>
                <a:sym typeface="Calibri"/>
              </a:rPr>
              <a:t> </a:t>
            </a:r>
            <a:endParaRPr b="0" i="0" sz="1800" u="none" cap="none" strike="noStrike">
              <a:solidFill>
                <a:srgbClr val="FFFFFF"/>
              </a:solidFill>
              <a:latin typeface="Calibri"/>
              <a:ea typeface="Calibri"/>
              <a:cs typeface="Calibri"/>
              <a:sym typeface="Calibri"/>
            </a:endParaRPr>
          </a:p>
        </p:txBody>
      </p:sp>
      <p:pic>
        <p:nvPicPr>
          <p:cNvPr descr="http://www.ebrschools.org/wp-content/uploads/2016/04/postcard.png" id="439" name="Google Shape;439;p43"/>
          <p:cNvPicPr preferRelativeResize="0"/>
          <p:nvPr/>
        </p:nvPicPr>
        <p:blipFill rotWithShape="1">
          <a:blip r:embed="rId4">
            <a:alphaModFix/>
          </a:blip>
          <a:srcRect b="7357" l="23197" r="24854" t="70530"/>
          <a:stretch/>
        </p:blipFill>
        <p:spPr>
          <a:xfrm>
            <a:off x="123825" y="5791201"/>
            <a:ext cx="3219450" cy="983058"/>
          </a:xfrm>
          <a:prstGeom prst="rect">
            <a:avLst/>
          </a:prstGeom>
          <a:noFill/>
          <a:ln>
            <a:noFill/>
          </a:ln>
        </p:spPr>
      </p:pic>
      <p:graphicFrame>
        <p:nvGraphicFramePr>
          <p:cNvPr id="440" name="Google Shape;440;p43"/>
          <p:cNvGraphicFramePr/>
          <p:nvPr/>
        </p:nvGraphicFramePr>
        <p:xfrm>
          <a:off x="0" y="235489"/>
          <a:ext cx="3000000" cy="3000000"/>
        </p:xfrm>
        <a:graphic>
          <a:graphicData uri="http://schemas.openxmlformats.org/drawingml/2006/table">
            <a:tbl>
              <a:tblPr>
                <a:noFill/>
                <a:tableStyleId>{AB1F96DB-E775-429D-808B-00DB061C346F}</a:tableStyleId>
              </a:tblPr>
              <a:tblGrid>
                <a:gridCol w="12192000"/>
              </a:tblGrid>
              <a:tr h="555075">
                <a:tc>
                  <a:txBody>
                    <a:bodyPr>
                      <a:noAutofit/>
                    </a:bodyPr>
                    <a:lstStyle/>
                    <a:p>
                      <a:pPr indent="0" lvl="0" marL="0" marR="0" rtl="0" algn="l">
                        <a:lnSpc>
                          <a:spcPct val="120000"/>
                        </a:lnSpc>
                        <a:spcBef>
                          <a:spcPts val="0"/>
                        </a:spcBef>
                        <a:spcAft>
                          <a:spcPts val="0"/>
                        </a:spcAft>
                        <a:buClr>
                          <a:schemeClr val="lt1"/>
                        </a:buClr>
                        <a:buFont typeface="Corbel"/>
                        <a:buNone/>
                      </a:pPr>
                      <a:r>
                        <a:rPr b="1" lang="en-US" sz="3000" u="none" cap="none" strike="noStrike">
                          <a:solidFill>
                            <a:schemeClr val="lt1"/>
                          </a:solidFill>
                          <a:latin typeface="Corbel"/>
                          <a:ea typeface="Corbel"/>
                          <a:cs typeface="Corbel"/>
                          <a:sym typeface="Corbel"/>
                        </a:rPr>
                        <a:t>GAFE</a:t>
                      </a:r>
                      <a:endParaRPr/>
                    </a:p>
                  </a:txBody>
                  <a:tcPr marT="0" marB="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72B62"/>
                    </a:solidFill>
                  </a:tcPr>
                </a:tc>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5" name="Shape 445"/>
        <p:cNvGrpSpPr/>
        <p:nvPr/>
      </p:nvGrpSpPr>
      <p:grpSpPr>
        <a:xfrm>
          <a:off x="0" y="0"/>
          <a:ext cx="0" cy="0"/>
          <a:chOff x="0" y="0"/>
          <a:chExt cx="0" cy="0"/>
        </a:xfrm>
      </p:grpSpPr>
      <p:sp>
        <p:nvSpPr>
          <p:cNvPr id="446" name="Google Shape;446;p44"/>
          <p:cNvSpPr/>
          <p:nvPr/>
        </p:nvSpPr>
        <p:spPr>
          <a:xfrm>
            <a:off x="0" y="6487964"/>
            <a:ext cx="12192000" cy="369332"/>
          </a:xfrm>
          <a:prstGeom prst="rect">
            <a:avLst/>
          </a:prstGeom>
          <a:solidFill>
            <a:srgbClr val="C9C9C9"/>
          </a:solidFill>
          <a:ln>
            <a:noFill/>
          </a:ln>
          <a:effectLst>
            <a:outerShdw blurRad="44450" algn="ctr" dir="5400000" dist="27940">
              <a:srgbClr val="000000">
                <a:alpha val="31764"/>
              </a:srgbClr>
            </a:outerShdw>
          </a:effectLst>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1E5E9F"/>
              </a:buClr>
              <a:buFont typeface="Calibri"/>
              <a:buNone/>
            </a:pPr>
            <a:r>
              <a:rPr b="0" i="1" lang="en-US" sz="1800" u="none" cap="none" strike="noStrike">
                <a:solidFill>
                  <a:srgbClr val="1E5E9F"/>
                </a:solidFill>
                <a:latin typeface="Calibri"/>
                <a:ea typeface="Calibri"/>
                <a:cs typeface="Calibri"/>
                <a:sym typeface="Calibri"/>
              </a:rPr>
              <a:t>1:1 Technology Integration</a:t>
            </a:r>
            <a:r>
              <a:rPr b="0" i="0" lang="en-US" sz="1800" u="none" cap="none" strike="noStrike">
                <a:solidFill>
                  <a:srgbClr val="1E5E9F"/>
                </a:solidFill>
                <a:latin typeface="Calibri"/>
                <a:ea typeface="Calibri"/>
                <a:cs typeface="Calibri"/>
                <a:sym typeface="Calibri"/>
              </a:rPr>
              <a:t> </a:t>
            </a:r>
            <a:endParaRPr b="0" i="0" sz="1800" u="none" cap="none" strike="noStrike">
              <a:solidFill>
                <a:srgbClr val="FFFFFF"/>
              </a:solidFill>
              <a:latin typeface="Calibri"/>
              <a:ea typeface="Calibri"/>
              <a:cs typeface="Calibri"/>
              <a:sym typeface="Calibri"/>
            </a:endParaRPr>
          </a:p>
        </p:txBody>
      </p:sp>
      <p:pic>
        <p:nvPicPr>
          <p:cNvPr descr="http://www.ebrschools.org/wp-content/uploads/2016/04/postcard.png" id="447" name="Google Shape;447;p44"/>
          <p:cNvPicPr preferRelativeResize="0"/>
          <p:nvPr/>
        </p:nvPicPr>
        <p:blipFill rotWithShape="1">
          <a:blip r:embed="rId3">
            <a:alphaModFix/>
          </a:blip>
          <a:srcRect b="7357" l="23197" r="24854" t="70530"/>
          <a:stretch/>
        </p:blipFill>
        <p:spPr>
          <a:xfrm>
            <a:off x="123825" y="5791201"/>
            <a:ext cx="3219450" cy="983058"/>
          </a:xfrm>
          <a:prstGeom prst="rect">
            <a:avLst/>
          </a:prstGeom>
          <a:noFill/>
          <a:ln>
            <a:noFill/>
          </a:ln>
        </p:spPr>
      </p:pic>
      <p:graphicFrame>
        <p:nvGraphicFramePr>
          <p:cNvPr id="448" name="Google Shape;448;p44"/>
          <p:cNvGraphicFramePr/>
          <p:nvPr/>
        </p:nvGraphicFramePr>
        <p:xfrm>
          <a:off x="0" y="235489"/>
          <a:ext cx="3000000" cy="3000000"/>
        </p:xfrm>
        <a:graphic>
          <a:graphicData uri="http://schemas.openxmlformats.org/drawingml/2006/table">
            <a:tbl>
              <a:tblPr>
                <a:noFill/>
                <a:tableStyleId>{AB1F96DB-E775-429D-808B-00DB061C346F}</a:tableStyleId>
              </a:tblPr>
              <a:tblGrid>
                <a:gridCol w="12192000"/>
              </a:tblGrid>
              <a:tr h="555075">
                <a:tc>
                  <a:txBody>
                    <a:bodyPr>
                      <a:noAutofit/>
                    </a:bodyPr>
                    <a:lstStyle/>
                    <a:p>
                      <a:pPr indent="0" lvl="0" marL="0" marR="0" rtl="0" algn="l">
                        <a:lnSpc>
                          <a:spcPct val="120000"/>
                        </a:lnSpc>
                        <a:spcBef>
                          <a:spcPts val="0"/>
                        </a:spcBef>
                        <a:spcAft>
                          <a:spcPts val="0"/>
                        </a:spcAft>
                        <a:buClr>
                          <a:schemeClr val="lt1"/>
                        </a:buClr>
                        <a:buFont typeface="Corbel"/>
                        <a:buNone/>
                      </a:pPr>
                      <a:r>
                        <a:rPr b="1" lang="en-US" sz="3000" u="none" cap="none" strike="noStrike">
                          <a:solidFill>
                            <a:schemeClr val="lt1"/>
                          </a:solidFill>
                          <a:latin typeface="Corbel"/>
                          <a:ea typeface="Corbel"/>
                          <a:cs typeface="Corbel"/>
                          <a:sym typeface="Corbel"/>
                        </a:rPr>
                        <a:t>GAFE</a:t>
                      </a:r>
                      <a:endParaRPr/>
                    </a:p>
                  </a:txBody>
                  <a:tcPr marT="0" marB="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72B62"/>
                    </a:solidFill>
                  </a:tcPr>
                </a:tc>
              </a:tr>
            </a:tbl>
          </a:graphicData>
        </a:graphic>
      </p:graphicFrame>
      <p:pic>
        <p:nvPicPr>
          <p:cNvPr descr="Image" id="449" name="Google Shape;449;p44"/>
          <p:cNvPicPr preferRelativeResize="0"/>
          <p:nvPr/>
        </p:nvPicPr>
        <p:blipFill rotWithShape="1">
          <a:blip r:embed="rId4">
            <a:alphaModFix/>
          </a:blip>
          <a:srcRect b="0" l="0" r="0" t="0"/>
          <a:stretch/>
        </p:blipFill>
        <p:spPr>
          <a:xfrm>
            <a:off x="1624767" y="1009832"/>
            <a:ext cx="8343656" cy="4714562"/>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4" name="Shape 454"/>
        <p:cNvGrpSpPr/>
        <p:nvPr/>
      </p:nvGrpSpPr>
      <p:grpSpPr>
        <a:xfrm>
          <a:off x="0" y="0"/>
          <a:ext cx="0" cy="0"/>
          <a:chOff x="0" y="0"/>
          <a:chExt cx="0" cy="0"/>
        </a:xfrm>
      </p:grpSpPr>
      <p:sp>
        <p:nvSpPr>
          <p:cNvPr id="455" name="Google Shape;455;p45"/>
          <p:cNvSpPr/>
          <p:nvPr/>
        </p:nvSpPr>
        <p:spPr>
          <a:xfrm>
            <a:off x="0" y="6487964"/>
            <a:ext cx="12192000" cy="369332"/>
          </a:xfrm>
          <a:prstGeom prst="rect">
            <a:avLst/>
          </a:prstGeom>
          <a:solidFill>
            <a:srgbClr val="C9C9C9"/>
          </a:solidFill>
          <a:ln>
            <a:noFill/>
          </a:ln>
          <a:effectLst>
            <a:outerShdw blurRad="44450" algn="ctr" dir="5400000" dist="27940">
              <a:srgbClr val="000000">
                <a:alpha val="31764"/>
              </a:srgbClr>
            </a:outerShdw>
          </a:effectLst>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1E5E9F"/>
              </a:buClr>
              <a:buFont typeface="Calibri"/>
              <a:buNone/>
            </a:pPr>
            <a:r>
              <a:rPr b="0" i="1" lang="en-US" sz="1800" u="none" cap="none" strike="noStrike">
                <a:solidFill>
                  <a:srgbClr val="1E5E9F"/>
                </a:solidFill>
                <a:latin typeface="Calibri"/>
                <a:ea typeface="Calibri"/>
                <a:cs typeface="Calibri"/>
                <a:sym typeface="Calibri"/>
              </a:rPr>
              <a:t>1:1 Technology Integration</a:t>
            </a:r>
            <a:r>
              <a:rPr b="0" i="0" lang="en-US" sz="1800" u="none" cap="none" strike="noStrike">
                <a:solidFill>
                  <a:srgbClr val="1E5E9F"/>
                </a:solidFill>
                <a:latin typeface="Calibri"/>
                <a:ea typeface="Calibri"/>
                <a:cs typeface="Calibri"/>
                <a:sym typeface="Calibri"/>
              </a:rPr>
              <a:t> </a:t>
            </a:r>
            <a:endParaRPr b="0" i="0" sz="1800" u="none" cap="none" strike="noStrike">
              <a:solidFill>
                <a:srgbClr val="FFFFFF"/>
              </a:solidFill>
              <a:latin typeface="Calibri"/>
              <a:ea typeface="Calibri"/>
              <a:cs typeface="Calibri"/>
              <a:sym typeface="Calibri"/>
            </a:endParaRPr>
          </a:p>
        </p:txBody>
      </p:sp>
      <p:pic>
        <p:nvPicPr>
          <p:cNvPr descr="http://www.ebrschools.org/wp-content/uploads/2016/04/postcard.png" id="456" name="Google Shape;456;p45"/>
          <p:cNvPicPr preferRelativeResize="0"/>
          <p:nvPr/>
        </p:nvPicPr>
        <p:blipFill rotWithShape="1">
          <a:blip r:embed="rId3">
            <a:alphaModFix/>
          </a:blip>
          <a:srcRect b="7357" l="23197" r="24854" t="70530"/>
          <a:stretch/>
        </p:blipFill>
        <p:spPr>
          <a:xfrm>
            <a:off x="123825" y="5791201"/>
            <a:ext cx="3219450" cy="983058"/>
          </a:xfrm>
          <a:prstGeom prst="rect">
            <a:avLst/>
          </a:prstGeom>
          <a:noFill/>
          <a:ln>
            <a:noFill/>
          </a:ln>
        </p:spPr>
      </p:pic>
      <p:graphicFrame>
        <p:nvGraphicFramePr>
          <p:cNvPr id="457" name="Google Shape;457;p45"/>
          <p:cNvGraphicFramePr/>
          <p:nvPr/>
        </p:nvGraphicFramePr>
        <p:xfrm>
          <a:off x="0" y="235489"/>
          <a:ext cx="3000000" cy="3000000"/>
        </p:xfrm>
        <a:graphic>
          <a:graphicData uri="http://schemas.openxmlformats.org/drawingml/2006/table">
            <a:tbl>
              <a:tblPr>
                <a:noFill/>
                <a:tableStyleId>{AB1F96DB-E775-429D-808B-00DB061C346F}</a:tableStyleId>
              </a:tblPr>
              <a:tblGrid>
                <a:gridCol w="12192000"/>
              </a:tblGrid>
              <a:tr h="555075">
                <a:tc>
                  <a:txBody>
                    <a:bodyPr>
                      <a:noAutofit/>
                    </a:bodyPr>
                    <a:lstStyle/>
                    <a:p>
                      <a:pPr indent="0" lvl="0" marL="0" marR="0" rtl="0" algn="l">
                        <a:lnSpc>
                          <a:spcPct val="120000"/>
                        </a:lnSpc>
                        <a:spcBef>
                          <a:spcPts val="0"/>
                        </a:spcBef>
                        <a:spcAft>
                          <a:spcPts val="0"/>
                        </a:spcAft>
                        <a:buClr>
                          <a:schemeClr val="lt1"/>
                        </a:buClr>
                        <a:buFont typeface="Corbel"/>
                        <a:buNone/>
                      </a:pPr>
                      <a:r>
                        <a:rPr b="1" lang="en-US" sz="3000" u="none" cap="none" strike="noStrike">
                          <a:solidFill>
                            <a:schemeClr val="lt1"/>
                          </a:solidFill>
                          <a:latin typeface="Corbel"/>
                          <a:ea typeface="Corbel"/>
                          <a:cs typeface="Corbel"/>
                          <a:sym typeface="Corbel"/>
                        </a:rPr>
                        <a:t>Google Drive</a:t>
                      </a:r>
                      <a:endParaRPr/>
                    </a:p>
                  </a:txBody>
                  <a:tcPr marT="0" marB="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72B62"/>
                    </a:solidFill>
                  </a:tcPr>
                </a:tc>
              </a:tr>
            </a:tbl>
          </a:graphicData>
        </a:graphic>
      </p:graphicFrame>
      <p:pic>
        <p:nvPicPr>
          <p:cNvPr descr="Image" id="458" name="Google Shape;458;p45"/>
          <p:cNvPicPr preferRelativeResize="0"/>
          <p:nvPr/>
        </p:nvPicPr>
        <p:blipFill rotWithShape="1">
          <a:blip r:embed="rId4">
            <a:alphaModFix/>
          </a:blip>
          <a:srcRect b="0" l="0" r="0" t="0"/>
          <a:stretch/>
        </p:blipFill>
        <p:spPr>
          <a:xfrm>
            <a:off x="839046" y="1787295"/>
            <a:ext cx="2728029" cy="2728029"/>
          </a:xfrm>
          <a:prstGeom prst="rect">
            <a:avLst/>
          </a:prstGeom>
          <a:noFill/>
          <a:ln>
            <a:noFill/>
          </a:ln>
        </p:spPr>
      </p:pic>
      <p:sp>
        <p:nvSpPr>
          <p:cNvPr id="459" name="Google Shape;459;p45"/>
          <p:cNvSpPr txBox="1"/>
          <p:nvPr/>
        </p:nvSpPr>
        <p:spPr>
          <a:xfrm>
            <a:off x="3781425" y="1874838"/>
            <a:ext cx="7857966" cy="2677656"/>
          </a:xfrm>
          <a:prstGeom prst="rect">
            <a:avLst/>
          </a:prstGeom>
          <a:noFill/>
          <a:ln>
            <a:noFill/>
          </a:ln>
        </p:spPr>
        <p:txBody>
          <a:bodyPr anchorCtr="0" anchor="t" bIns="45700" lIns="91425" spcFirstLastPara="1" rIns="91425" wrap="square" tIns="45700">
            <a:noAutofit/>
          </a:bodyPr>
          <a:lstStyle/>
          <a:p>
            <a:pPr indent="-285750" lvl="0" marL="285750" marR="0" rtl="0" algn="l">
              <a:lnSpc>
                <a:spcPct val="150000"/>
              </a:lnSpc>
              <a:spcBef>
                <a:spcPts val="0"/>
              </a:spcBef>
              <a:spcAft>
                <a:spcPts val="0"/>
              </a:spcAft>
              <a:buClr>
                <a:schemeClr val="dk1"/>
              </a:buClr>
              <a:buSzPts val="2800"/>
              <a:buFont typeface="Arial"/>
              <a:buChar char="•"/>
            </a:pPr>
            <a:r>
              <a:rPr lang="en-US" sz="2800">
                <a:solidFill>
                  <a:schemeClr val="dk1"/>
                </a:solidFill>
                <a:latin typeface="Arial"/>
                <a:ea typeface="Arial"/>
                <a:cs typeface="Arial"/>
                <a:sym typeface="Arial"/>
              </a:rPr>
              <a:t>Stores files with limitless storage</a:t>
            </a:r>
            <a:endParaRPr/>
          </a:p>
          <a:p>
            <a:pPr indent="-285750" lvl="0" marL="285750" marR="0" rtl="0" algn="l">
              <a:lnSpc>
                <a:spcPct val="150000"/>
              </a:lnSpc>
              <a:spcBef>
                <a:spcPts val="0"/>
              </a:spcBef>
              <a:spcAft>
                <a:spcPts val="0"/>
              </a:spcAft>
              <a:buClr>
                <a:schemeClr val="dk1"/>
              </a:buClr>
              <a:buSzPts val="2800"/>
              <a:buFont typeface="Arial"/>
              <a:buChar char="•"/>
            </a:pPr>
            <a:r>
              <a:rPr lang="en-US" sz="2800">
                <a:solidFill>
                  <a:schemeClr val="dk1"/>
                </a:solidFill>
                <a:latin typeface="Arial"/>
                <a:ea typeface="Arial"/>
                <a:cs typeface="Arial"/>
                <a:sym typeface="Arial"/>
              </a:rPr>
              <a:t>Accessible from any device using google drive</a:t>
            </a:r>
            <a:endParaRPr/>
          </a:p>
          <a:p>
            <a:pPr indent="-285750" lvl="0" marL="285750" marR="0" rtl="0" algn="l">
              <a:lnSpc>
                <a:spcPct val="150000"/>
              </a:lnSpc>
              <a:spcBef>
                <a:spcPts val="0"/>
              </a:spcBef>
              <a:spcAft>
                <a:spcPts val="0"/>
              </a:spcAft>
              <a:buClr>
                <a:schemeClr val="dk1"/>
              </a:buClr>
              <a:buSzPts val="2800"/>
              <a:buFont typeface="Arial"/>
              <a:buChar char="•"/>
            </a:pPr>
            <a:r>
              <a:rPr lang="en-US" sz="2800">
                <a:solidFill>
                  <a:schemeClr val="dk1"/>
                </a:solidFill>
                <a:latin typeface="Arial"/>
                <a:ea typeface="Arial"/>
                <a:cs typeface="Arial"/>
                <a:sym typeface="Arial"/>
              </a:rPr>
              <a:t>Files and folders can be shared for viewing, editing, and commenting</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4" name="Shape 464"/>
        <p:cNvGrpSpPr/>
        <p:nvPr/>
      </p:nvGrpSpPr>
      <p:grpSpPr>
        <a:xfrm>
          <a:off x="0" y="0"/>
          <a:ext cx="0" cy="0"/>
          <a:chOff x="0" y="0"/>
          <a:chExt cx="0" cy="0"/>
        </a:xfrm>
      </p:grpSpPr>
      <p:sp>
        <p:nvSpPr>
          <p:cNvPr id="465" name="Google Shape;465;p46"/>
          <p:cNvSpPr/>
          <p:nvPr/>
        </p:nvSpPr>
        <p:spPr>
          <a:xfrm>
            <a:off x="0" y="6487964"/>
            <a:ext cx="12192000" cy="369332"/>
          </a:xfrm>
          <a:prstGeom prst="rect">
            <a:avLst/>
          </a:prstGeom>
          <a:solidFill>
            <a:srgbClr val="C9C9C9"/>
          </a:solidFill>
          <a:ln>
            <a:noFill/>
          </a:ln>
          <a:effectLst>
            <a:outerShdw blurRad="44450" algn="ctr" dir="5400000" dist="27940">
              <a:srgbClr val="000000">
                <a:alpha val="31764"/>
              </a:srgbClr>
            </a:outerShdw>
          </a:effectLst>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1E5E9F"/>
              </a:buClr>
              <a:buFont typeface="Calibri"/>
              <a:buNone/>
            </a:pPr>
            <a:r>
              <a:rPr b="0" i="1" lang="en-US" sz="1800" u="none" cap="none" strike="noStrike">
                <a:solidFill>
                  <a:srgbClr val="1E5E9F"/>
                </a:solidFill>
                <a:latin typeface="Calibri"/>
                <a:ea typeface="Calibri"/>
                <a:cs typeface="Calibri"/>
                <a:sym typeface="Calibri"/>
              </a:rPr>
              <a:t>1:1 Technology Integration</a:t>
            </a:r>
            <a:r>
              <a:rPr b="0" i="0" lang="en-US" sz="1800" u="none" cap="none" strike="noStrike">
                <a:solidFill>
                  <a:srgbClr val="1E5E9F"/>
                </a:solidFill>
                <a:latin typeface="Calibri"/>
                <a:ea typeface="Calibri"/>
                <a:cs typeface="Calibri"/>
                <a:sym typeface="Calibri"/>
              </a:rPr>
              <a:t> </a:t>
            </a:r>
            <a:endParaRPr b="0" i="0" sz="1800" u="none" cap="none" strike="noStrike">
              <a:solidFill>
                <a:srgbClr val="FFFFFF"/>
              </a:solidFill>
              <a:latin typeface="Calibri"/>
              <a:ea typeface="Calibri"/>
              <a:cs typeface="Calibri"/>
              <a:sym typeface="Calibri"/>
            </a:endParaRPr>
          </a:p>
        </p:txBody>
      </p:sp>
      <p:pic>
        <p:nvPicPr>
          <p:cNvPr descr="http://www.ebrschools.org/wp-content/uploads/2016/04/postcard.png" id="466" name="Google Shape;466;p46"/>
          <p:cNvPicPr preferRelativeResize="0"/>
          <p:nvPr/>
        </p:nvPicPr>
        <p:blipFill rotWithShape="1">
          <a:blip r:embed="rId3">
            <a:alphaModFix/>
          </a:blip>
          <a:srcRect b="7357" l="23197" r="24854" t="70530"/>
          <a:stretch/>
        </p:blipFill>
        <p:spPr>
          <a:xfrm>
            <a:off x="123825" y="5791201"/>
            <a:ext cx="3219450" cy="983058"/>
          </a:xfrm>
          <a:prstGeom prst="rect">
            <a:avLst/>
          </a:prstGeom>
          <a:noFill/>
          <a:ln>
            <a:noFill/>
          </a:ln>
        </p:spPr>
      </p:pic>
      <p:graphicFrame>
        <p:nvGraphicFramePr>
          <p:cNvPr id="467" name="Google Shape;467;p46"/>
          <p:cNvGraphicFramePr/>
          <p:nvPr/>
        </p:nvGraphicFramePr>
        <p:xfrm>
          <a:off x="0" y="235489"/>
          <a:ext cx="3000000" cy="3000000"/>
        </p:xfrm>
        <a:graphic>
          <a:graphicData uri="http://schemas.openxmlformats.org/drawingml/2006/table">
            <a:tbl>
              <a:tblPr>
                <a:noFill/>
                <a:tableStyleId>{AB1F96DB-E775-429D-808B-00DB061C346F}</a:tableStyleId>
              </a:tblPr>
              <a:tblGrid>
                <a:gridCol w="12192000"/>
              </a:tblGrid>
              <a:tr h="555075">
                <a:tc>
                  <a:txBody>
                    <a:bodyPr>
                      <a:noAutofit/>
                    </a:bodyPr>
                    <a:lstStyle/>
                    <a:p>
                      <a:pPr indent="0" lvl="0" marL="0" marR="0" rtl="0" algn="l">
                        <a:lnSpc>
                          <a:spcPct val="120000"/>
                        </a:lnSpc>
                        <a:spcBef>
                          <a:spcPts val="0"/>
                        </a:spcBef>
                        <a:spcAft>
                          <a:spcPts val="0"/>
                        </a:spcAft>
                        <a:buClr>
                          <a:schemeClr val="lt1"/>
                        </a:buClr>
                        <a:buFont typeface="Corbel"/>
                        <a:buNone/>
                      </a:pPr>
                      <a:r>
                        <a:rPr b="1" lang="en-US" sz="3000" u="none" cap="none" strike="noStrike">
                          <a:solidFill>
                            <a:schemeClr val="lt1"/>
                          </a:solidFill>
                          <a:latin typeface="Corbel"/>
                          <a:ea typeface="Corbel"/>
                          <a:cs typeface="Corbel"/>
                          <a:sym typeface="Corbel"/>
                        </a:rPr>
                        <a:t>Google Docs</a:t>
                      </a:r>
                      <a:endParaRPr/>
                    </a:p>
                  </a:txBody>
                  <a:tcPr marT="0" marB="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72B62"/>
                    </a:solidFill>
                  </a:tcPr>
                </a:tc>
              </a:tr>
            </a:tbl>
          </a:graphicData>
        </a:graphic>
      </p:graphicFrame>
      <p:pic>
        <p:nvPicPr>
          <p:cNvPr descr="Image" id="468" name="Google Shape;468;p46"/>
          <p:cNvPicPr preferRelativeResize="0"/>
          <p:nvPr/>
        </p:nvPicPr>
        <p:blipFill rotWithShape="1">
          <a:blip r:embed="rId4">
            <a:alphaModFix/>
          </a:blip>
          <a:srcRect b="0" l="0" r="0" t="0"/>
          <a:stretch/>
        </p:blipFill>
        <p:spPr>
          <a:xfrm>
            <a:off x="1149526" y="1626829"/>
            <a:ext cx="2742651" cy="2742651"/>
          </a:xfrm>
          <a:prstGeom prst="rect">
            <a:avLst/>
          </a:prstGeom>
          <a:noFill/>
          <a:ln>
            <a:noFill/>
          </a:ln>
        </p:spPr>
      </p:pic>
      <p:sp>
        <p:nvSpPr>
          <p:cNvPr id="469" name="Google Shape;469;p46"/>
          <p:cNvSpPr txBox="1"/>
          <p:nvPr/>
        </p:nvSpPr>
        <p:spPr>
          <a:xfrm>
            <a:off x="4002088" y="1684338"/>
            <a:ext cx="7596187" cy="3323987"/>
          </a:xfrm>
          <a:prstGeom prst="rect">
            <a:avLst/>
          </a:prstGeom>
          <a:noFill/>
          <a:ln>
            <a:noFill/>
          </a:ln>
        </p:spPr>
        <p:txBody>
          <a:bodyPr anchorCtr="0" anchor="t" bIns="45700" lIns="91425" spcFirstLastPara="1" rIns="91425" wrap="square" tIns="45700">
            <a:noAutofit/>
          </a:bodyPr>
          <a:lstStyle/>
          <a:p>
            <a:pPr indent="-285750" lvl="0" marL="285750" marR="0" rtl="0" algn="l">
              <a:lnSpc>
                <a:spcPct val="150000"/>
              </a:lnSpc>
              <a:spcBef>
                <a:spcPts val="0"/>
              </a:spcBef>
              <a:spcAft>
                <a:spcPts val="0"/>
              </a:spcAft>
              <a:buClr>
                <a:schemeClr val="dk1"/>
              </a:buClr>
              <a:buSzPts val="2800"/>
              <a:buFont typeface="Arial"/>
              <a:buChar char="•"/>
            </a:pPr>
            <a:r>
              <a:rPr lang="en-US" sz="2800">
                <a:solidFill>
                  <a:schemeClr val="dk1"/>
                </a:solidFill>
                <a:latin typeface="Arial"/>
                <a:ea typeface="Arial"/>
                <a:cs typeface="Arial"/>
                <a:sym typeface="Arial"/>
              </a:rPr>
              <a:t>Online word processor </a:t>
            </a:r>
            <a:endParaRPr/>
          </a:p>
          <a:p>
            <a:pPr indent="-285750" lvl="0" marL="285750" marR="0" rtl="0" algn="l">
              <a:lnSpc>
                <a:spcPct val="150000"/>
              </a:lnSpc>
              <a:spcBef>
                <a:spcPts val="0"/>
              </a:spcBef>
              <a:spcAft>
                <a:spcPts val="0"/>
              </a:spcAft>
              <a:buClr>
                <a:schemeClr val="dk1"/>
              </a:buClr>
              <a:buSzPts val="2800"/>
              <a:buFont typeface="Arial"/>
              <a:buChar char="•"/>
            </a:pPr>
            <a:r>
              <a:rPr lang="en-US" sz="2800">
                <a:solidFill>
                  <a:schemeClr val="dk1"/>
                </a:solidFill>
                <a:latin typeface="Arial"/>
                <a:ea typeface="Arial"/>
                <a:cs typeface="Arial"/>
                <a:sym typeface="Arial"/>
              </a:rPr>
              <a:t>Allows collaboration</a:t>
            </a:r>
            <a:endParaRPr/>
          </a:p>
          <a:p>
            <a:pPr indent="-285750" lvl="0" marL="285750" marR="0" rtl="0" algn="l">
              <a:lnSpc>
                <a:spcPct val="150000"/>
              </a:lnSpc>
              <a:spcBef>
                <a:spcPts val="0"/>
              </a:spcBef>
              <a:spcAft>
                <a:spcPts val="0"/>
              </a:spcAft>
              <a:buClr>
                <a:schemeClr val="dk1"/>
              </a:buClr>
              <a:buSzPts val="2800"/>
              <a:buFont typeface="Arial"/>
              <a:buChar char="•"/>
            </a:pPr>
            <a:r>
              <a:rPr lang="en-US" sz="2800">
                <a:solidFill>
                  <a:schemeClr val="dk1"/>
                </a:solidFill>
                <a:latin typeface="Arial"/>
                <a:ea typeface="Arial"/>
                <a:cs typeface="Arial"/>
                <a:sym typeface="Arial"/>
              </a:rPr>
              <a:t>Can be downloaded as a word document </a:t>
            </a:r>
            <a:endParaRPr/>
          </a:p>
          <a:p>
            <a:pPr indent="-285750" lvl="0" marL="285750" marR="0" rtl="0" algn="l">
              <a:lnSpc>
                <a:spcPct val="150000"/>
              </a:lnSpc>
              <a:spcBef>
                <a:spcPts val="0"/>
              </a:spcBef>
              <a:spcAft>
                <a:spcPts val="0"/>
              </a:spcAft>
              <a:buClr>
                <a:schemeClr val="dk1"/>
              </a:buClr>
              <a:buSzPts val="2800"/>
              <a:buFont typeface="Arial"/>
              <a:buChar char="•"/>
            </a:pPr>
            <a:r>
              <a:rPr lang="en-US" sz="2800">
                <a:solidFill>
                  <a:schemeClr val="dk1"/>
                </a:solidFill>
                <a:latin typeface="Arial"/>
                <a:ea typeface="Arial"/>
                <a:cs typeface="Arial"/>
                <a:sym typeface="Arial"/>
              </a:rPr>
              <a:t>Can upload and convert word documents to Docs</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4" name="Shape 474"/>
        <p:cNvGrpSpPr/>
        <p:nvPr/>
      </p:nvGrpSpPr>
      <p:grpSpPr>
        <a:xfrm>
          <a:off x="0" y="0"/>
          <a:ext cx="0" cy="0"/>
          <a:chOff x="0" y="0"/>
          <a:chExt cx="0" cy="0"/>
        </a:xfrm>
      </p:grpSpPr>
      <p:graphicFrame>
        <p:nvGraphicFramePr>
          <p:cNvPr id="475" name="Google Shape;475;p47"/>
          <p:cNvGraphicFramePr/>
          <p:nvPr/>
        </p:nvGraphicFramePr>
        <p:xfrm>
          <a:off x="0" y="235489"/>
          <a:ext cx="3000000" cy="3000000"/>
        </p:xfrm>
        <a:graphic>
          <a:graphicData uri="http://schemas.openxmlformats.org/drawingml/2006/table">
            <a:tbl>
              <a:tblPr>
                <a:noFill/>
                <a:tableStyleId>{AB1F96DB-E775-429D-808B-00DB061C346F}</a:tableStyleId>
              </a:tblPr>
              <a:tblGrid>
                <a:gridCol w="12192000"/>
              </a:tblGrid>
              <a:tr h="555075">
                <a:tc>
                  <a:txBody>
                    <a:bodyPr>
                      <a:noAutofit/>
                    </a:bodyPr>
                    <a:lstStyle/>
                    <a:p>
                      <a:pPr indent="0" lvl="0" marL="0" marR="0" rtl="0" algn="l">
                        <a:lnSpc>
                          <a:spcPct val="120000"/>
                        </a:lnSpc>
                        <a:spcBef>
                          <a:spcPts val="0"/>
                        </a:spcBef>
                        <a:spcAft>
                          <a:spcPts val="0"/>
                        </a:spcAft>
                        <a:buClr>
                          <a:schemeClr val="lt1"/>
                        </a:buClr>
                        <a:buFont typeface="Corbel"/>
                        <a:buNone/>
                      </a:pPr>
                      <a:r>
                        <a:rPr b="1" lang="en-US" sz="3000" u="none" cap="none" strike="noStrike">
                          <a:solidFill>
                            <a:schemeClr val="lt1"/>
                          </a:solidFill>
                          <a:latin typeface="Corbel"/>
                          <a:ea typeface="Corbel"/>
                          <a:cs typeface="Corbel"/>
                          <a:sym typeface="Corbel"/>
                        </a:rPr>
                        <a:t>Google Docs</a:t>
                      </a:r>
                      <a:endParaRPr/>
                    </a:p>
                  </a:txBody>
                  <a:tcPr marT="0" marB="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72B62"/>
                    </a:solidFill>
                  </a:tcPr>
                </a:tc>
              </a:tr>
            </a:tbl>
          </a:graphicData>
        </a:graphic>
      </p:graphicFrame>
      <p:sp>
        <p:nvSpPr>
          <p:cNvPr id="476" name="Google Shape;476;p47"/>
          <p:cNvSpPr/>
          <p:nvPr/>
        </p:nvSpPr>
        <p:spPr>
          <a:xfrm>
            <a:off x="0" y="6487964"/>
            <a:ext cx="12192000" cy="369332"/>
          </a:xfrm>
          <a:prstGeom prst="rect">
            <a:avLst/>
          </a:prstGeom>
          <a:solidFill>
            <a:srgbClr val="C9C9C9"/>
          </a:solidFill>
          <a:ln>
            <a:noFill/>
          </a:ln>
          <a:effectLst>
            <a:outerShdw blurRad="44450" algn="ctr" dir="5400000" dist="27940">
              <a:srgbClr val="000000">
                <a:alpha val="31764"/>
              </a:srgbClr>
            </a:outerShdw>
          </a:effectLst>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1E5E9F"/>
              </a:buClr>
              <a:buFont typeface="Calibri"/>
              <a:buNone/>
            </a:pPr>
            <a:r>
              <a:rPr b="0" i="1" lang="en-US" sz="1800" u="none" cap="none" strike="noStrike">
                <a:solidFill>
                  <a:srgbClr val="1E5E9F"/>
                </a:solidFill>
                <a:latin typeface="Calibri"/>
                <a:ea typeface="Calibri"/>
                <a:cs typeface="Calibri"/>
                <a:sym typeface="Calibri"/>
              </a:rPr>
              <a:t>1:1 Technology Integration</a:t>
            </a:r>
            <a:r>
              <a:rPr b="0" i="0" lang="en-US" sz="1800" u="none" cap="none" strike="noStrike">
                <a:solidFill>
                  <a:srgbClr val="1E5E9F"/>
                </a:solidFill>
                <a:latin typeface="Calibri"/>
                <a:ea typeface="Calibri"/>
                <a:cs typeface="Calibri"/>
                <a:sym typeface="Calibri"/>
              </a:rPr>
              <a:t> </a:t>
            </a:r>
            <a:endParaRPr b="0" i="0" sz="1800" u="none" cap="none" strike="noStrike">
              <a:solidFill>
                <a:srgbClr val="FFFFFF"/>
              </a:solidFill>
              <a:latin typeface="Calibri"/>
              <a:ea typeface="Calibri"/>
              <a:cs typeface="Calibri"/>
              <a:sym typeface="Calibri"/>
            </a:endParaRPr>
          </a:p>
        </p:txBody>
      </p:sp>
      <p:pic>
        <p:nvPicPr>
          <p:cNvPr descr="http://www.ebrschools.org/wp-content/uploads/2016/04/postcard.png" id="477" name="Google Shape;477;p47"/>
          <p:cNvPicPr preferRelativeResize="0"/>
          <p:nvPr/>
        </p:nvPicPr>
        <p:blipFill rotWithShape="1">
          <a:blip r:embed="rId3">
            <a:alphaModFix/>
          </a:blip>
          <a:srcRect b="7357" l="23197" r="24854" t="70530"/>
          <a:stretch/>
        </p:blipFill>
        <p:spPr>
          <a:xfrm>
            <a:off x="123825" y="5791201"/>
            <a:ext cx="3219450" cy="983058"/>
          </a:xfrm>
          <a:prstGeom prst="rect">
            <a:avLst/>
          </a:prstGeom>
          <a:noFill/>
          <a:ln>
            <a:noFill/>
          </a:ln>
        </p:spPr>
      </p:pic>
      <p:pic>
        <p:nvPicPr>
          <p:cNvPr id="478" name="Google Shape;478;p47"/>
          <p:cNvPicPr preferRelativeResize="0"/>
          <p:nvPr/>
        </p:nvPicPr>
        <p:blipFill rotWithShape="1">
          <a:blip r:embed="rId4">
            <a:alphaModFix/>
          </a:blip>
          <a:srcRect b="0" l="0" r="0" t="0"/>
          <a:stretch/>
        </p:blipFill>
        <p:spPr>
          <a:xfrm>
            <a:off x="1704531" y="1107630"/>
            <a:ext cx="9061963" cy="4264573"/>
          </a:xfrm>
          <a:prstGeom prst="rect">
            <a:avLst/>
          </a:prstGeom>
          <a:noFill/>
          <a:ln>
            <a:noFill/>
          </a:ln>
        </p:spPr>
      </p:pic>
      <p:sp>
        <p:nvSpPr>
          <p:cNvPr id="479" name="Google Shape;479;p47"/>
          <p:cNvSpPr txBox="1"/>
          <p:nvPr/>
        </p:nvSpPr>
        <p:spPr>
          <a:xfrm>
            <a:off x="2393830" y="5535738"/>
            <a:ext cx="7389813" cy="64633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800" u="sng">
                <a:solidFill>
                  <a:schemeClr val="hlink"/>
                </a:solidFill>
                <a:latin typeface="Calibri"/>
                <a:ea typeface="Calibri"/>
                <a:cs typeface="Calibri"/>
                <a:sym typeface="Calibri"/>
                <a:hlinkClick r:id="rId5"/>
              </a:rPr>
              <a:t>https://youtu.be/s6V_h43-BIY</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4" name="Shape 484"/>
        <p:cNvGrpSpPr/>
        <p:nvPr/>
      </p:nvGrpSpPr>
      <p:grpSpPr>
        <a:xfrm>
          <a:off x="0" y="0"/>
          <a:ext cx="0" cy="0"/>
          <a:chOff x="0" y="0"/>
          <a:chExt cx="0" cy="0"/>
        </a:xfrm>
      </p:grpSpPr>
      <p:graphicFrame>
        <p:nvGraphicFramePr>
          <p:cNvPr id="485" name="Google Shape;485;p48"/>
          <p:cNvGraphicFramePr/>
          <p:nvPr/>
        </p:nvGraphicFramePr>
        <p:xfrm>
          <a:off x="0" y="235489"/>
          <a:ext cx="3000000" cy="3000000"/>
        </p:xfrm>
        <a:graphic>
          <a:graphicData uri="http://schemas.openxmlformats.org/drawingml/2006/table">
            <a:tbl>
              <a:tblPr>
                <a:noFill/>
                <a:tableStyleId>{AB1F96DB-E775-429D-808B-00DB061C346F}</a:tableStyleId>
              </a:tblPr>
              <a:tblGrid>
                <a:gridCol w="12192000"/>
              </a:tblGrid>
              <a:tr h="555075">
                <a:tc>
                  <a:txBody>
                    <a:bodyPr>
                      <a:noAutofit/>
                    </a:bodyPr>
                    <a:lstStyle/>
                    <a:p>
                      <a:pPr indent="0" lvl="0" marL="0" marR="0" rtl="0" algn="l">
                        <a:lnSpc>
                          <a:spcPct val="120000"/>
                        </a:lnSpc>
                        <a:spcBef>
                          <a:spcPts val="0"/>
                        </a:spcBef>
                        <a:spcAft>
                          <a:spcPts val="0"/>
                        </a:spcAft>
                        <a:buClr>
                          <a:schemeClr val="lt1"/>
                        </a:buClr>
                        <a:buFont typeface="Corbel"/>
                        <a:buNone/>
                      </a:pPr>
                      <a:r>
                        <a:rPr b="1" lang="en-US" sz="3000" u="none" cap="none" strike="noStrike">
                          <a:solidFill>
                            <a:schemeClr val="lt1"/>
                          </a:solidFill>
                          <a:latin typeface="Corbel"/>
                          <a:ea typeface="Corbel"/>
                          <a:cs typeface="Corbel"/>
                          <a:sym typeface="Corbel"/>
                        </a:rPr>
                        <a:t>Google Drive and Docs Challenge</a:t>
                      </a:r>
                      <a:endParaRPr/>
                    </a:p>
                  </a:txBody>
                  <a:tcPr marT="0" marB="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72B62"/>
                    </a:solidFill>
                  </a:tcPr>
                </a:tc>
              </a:tr>
            </a:tbl>
          </a:graphicData>
        </a:graphic>
      </p:graphicFrame>
      <p:sp>
        <p:nvSpPr>
          <p:cNvPr id="486" name="Google Shape;486;p48"/>
          <p:cNvSpPr txBox="1"/>
          <p:nvPr/>
        </p:nvSpPr>
        <p:spPr>
          <a:xfrm>
            <a:off x="0" y="1089520"/>
            <a:ext cx="12041187" cy="4708981"/>
          </a:xfrm>
          <a:prstGeom prst="rect">
            <a:avLst/>
          </a:prstGeom>
          <a:noFill/>
          <a:ln>
            <a:noFill/>
          </a:ln>
        </p:spPr>
        <p:txBody>
          <a:bodyPr anchorCtr="0" anchor="t" bIns="45700" lIns="91425" spcFirstLastPara="1" rIns="91425" wrap="square" tIns="45700">
            <a:noAutofit/>
          </a:bodyPr>
          <a:lstStyle/>
          <a:p>
            <a:pPr indent="-514350" lvl="0" marL="514350" marR="0" rtl="0" algn="l">
              <a:lnSpc>
                <a:spcPct val="150000"/>
              </a:lnSpc>
              <a:spcBef>
                <a:spcPts val="0"/>
              </a:spcBef>
              <a:spcAft>
                <a:spcPts val="0"/>
              </a:spcAft>
              <a:buClr>
                <a:schemeClr val="dk1"/>
              </a:buClr>
              <a:buSzPts val="2000"/>
              <a:buFont typeface="Calibri"/>
              <a:buAutoNum type="arabicPeriod"/>
            </a:pPr>
            <a:r>
              <a:rPr lang="en-US" sz="2000">
                <a:solidFill>
                  <a:schemeClr val="dk1"/>
                </a:solidFill>
                <a:latin typeface="Arial"/>
                <a:ea typeface="Arial"/>
                <a:cs typeface="Arial"/>
                <a:sym typeface="Arial"/>
              </a:rPr>
              <a:t>Create a new Doc and use your name as its Title.</a:t>
            </a:r>
            <a:endParaRPr/>
          </a:p>
          <a:p>
            <a:pPr indent="-514350" lvl="0" marL="514350" marR="0" rtl="0" algn="l">
              <a:lnSpc>
                <a:spcPct val="150000"/>
              </a:lnSpc>
              <a:spcBef>
                <a:spcPts val="0"/>
              </a:spcBef>
              <a:spcAft>
                <a:spcPts val="0"/>
              </a:spcAft>
              <a:buClr>
                <a:schemeClr val="dk1"/>
              </a:buClr>
              <a:buSzPts val="2000"/>
              <a:buFont typeface="Calibri"/>
              <a:buAutoNum type="arabicPeriod"/>
            </a:pPr>
            <a:r>
              <a:rPr lang="en-US" sz="2000">
                <a:solidFill>
                  <a:schemeClr val="dk1"/>
                </a:solidFill>
                <a:latin typeface="Arial"/>
                <a:ea typeface="Arial"/>
                <a:cs typeface="Arial"/>
                <a:sym typeface="Arial"/>
              </a:rPr>
              <a:t>Type your full name in the Doc and then modify it with new fonts, colors, sizes and underline it – be creative!</a:t>
            </a:r>
            <a:endParaRPr/>
          </a:p>
          <a:p>
            <a:pPr indent="-514350" lvl="0" marL="514350" marR="0" rtl="0" algn="l">
              <a:lnSpc>
                <a:spcPct val="150000"/>
              </a:lnSpc>
              <a:spcBef>
                <a:spcPts val="0"/>
              </a:spcBef>
              <a:spcAft>
                <a:spcPts val="0"/>
              </a:spcAft>
              <a:buClr>
                <a:schemeClr val="dk1"/>
              </a:buClr>
              <a:buSzPts val="2000"/>
              <a:buFont typeface="Calibri"/>
              <a:buAutoNum type="arabicPeriod"/>
            </a:pPr>
            <a:r>
              <a:rPr lang="en-US" sz="2000">
                <a:solidFill>
                  <a:schemeClr val="dk1"/>
                </a:solidFill>
                <a:latin typeface="Arial"/>
                <a:ea typeface="Arial"/>
                <a:cs typeface="Arial"/>
                <a:sym typeface="Arial"/>
              </a:rPr>
              <a:t>Write a short paragraph about yourself under your name.</a:t>
            </a:r>
            <a:endParaRPr/>
          </a:p>
          <a:p>
            <a:pPr indent="-514350" lvl="0" marL="514350" marR="0" rtl="0" algn="l">
              <a:lnSpc>
                <a:spcPct val="150000"/>
              </a:lnSpc>
              <a:spcBef>
                <a:spcPts val="0"/>
              </a:spcBef>
              <a:spcAft>
                <a:spcPts val="0"/>
              </a:spcAft>
              <a:buClr>
                <a:schemeClr val="dk1"/>
              </a:buClr>
              <a:buSzPts val="2000"/>
              <a:buFont typeface="Calibri"/>
              <a:buAutoNum type="arabicPeriod"/>
            </a:pPr>
            <a:r>
              <a:rPr lang="en-US" sz="2000">
                <a:solidFill>
                  <a:schemeClr val="dk1"/>
                </a:solidFill>
                <a:latin typeface="Arial"/>
                <a:ea typeface="Arial"/>
                <a:cs typeface="Arial"/>
                <a:sym typeface="Arial"/>
              </a:rPr>
              <a:t>Insert an image under the paragraph using the research tool.</a:t>
            </a:r>
            <a:endParaRPr/>
          </a:p>
          <a:p>
            <a:pPr indent="-514350" lvl="0" marL="514350" marR="0" rtl="0" algn="l">
              <a:lnSpc>
                <a:spcPct val="150000"/>
              </a:lnSpc>
              <a:spcBef>
                <a:spcPts val="0"/>
              </a:spcBef>
              <a:spcAft>
                <a:spcPts val="0"/>
              </a:spcAft>
              <a:buClr>
                <a:schemeClr val="dk1"/>
              </a:buClr>
              <a:buSzPts val="2000"/>
              <a:buFont typeface="Calibri"/>
              <a:buAutoNum type="arabicPeriod"/>
            </a:pPr>
            <a:r>
              <a:rPr lang="en-US" sz="2000">
                <a:solidFill>
                  <a:schemeClr val="dk1"/>
                </a:solidFill>
                <a:latin typeface="Arial"/>
                <a:ea typeface="Arial"/>
                <a:cs typeface="Arial"/>
                <a:sym typeface="Arial"/>
              </a:rPr>
              <a:t>Create a new folder in Drive and title it TEST.</a:t>
            </a:r>
            <a:endParaRPr/>
          </a:p>
          <a:p>
            <a:pPr indent="-514350" lvl="0" marL="514350" marR="0" rtl="0" algn="l">
              <a:lnSpc>
                <a:spcPct val="150000"/>
              </a:lnSpc>
              <a:spcBef>
                <a:spcPts val="0"/>
              </a:spcBef>
              <a:spcAft>
                <a:spcPts val="0"/>
              </a:spcAft>
              <a:buClr>
                <a:schemeClr val="dk1"/>
              </a:buClr>
              <a:buSzPts val="2000"/>
              <a:buFont typeface="Calibri"/>
              <a:buAutoNum type="arabicPeriod"/>
            </a:pPr>
            <a:r>
              <a:rPr lang="en-US" sz="2000">
                <a:solidFill>
                  <a:schemeClr val="dk1"/>
                </a:solidFill>
                <a:latin typeface="Arial"/>
                <a:ea typeface="Arial"/>
                <a:cs typeface="Arial"/>
                <a:sym typeface="Arial"/>
              </a:rPr>
              <a:t>Move your newly created Doc in your folder.</a:t>
            </a:r>
            <a:endParaRPr/>
          </a:p>
          <a:p>
            <a:pPr indent="-514350" lvl="0" marL="514350" marR="0" rtl="0" algn="l">
              <a:lnSpc>
                <a:spcPct val="150000"/>
              </a:lnSpc>
              <a:spcBef>
                <a:spcPts val="0"/>
              </a:spcBef>
              <a:spcAft>
                <a:spcPts val="0"/>
              </a:spcAft>
              <a:buClr>
                <a:schemeClr val="dk1"/>
              </a:buClr>
              <a:buSzPts val="2000"/>
              <a:buFont typeface="Calibri"/>
              <a:buAutoNum type="arabicPeriod"/>
            </a:pPr>
            <a:r>
              <a:rPr lang="en-US" sz="2000">
                <a:solidFill>
                  <a:schemeClr val="dk1"/>
                </a:solidFill>
                <a:latin typeface="Arial"/>
                <a:ea typeface="Arial"/>
                <a:cs typeface="Arial"/>
                <a:sym typeface="Arial"/>
              </a:rPr>
              <a:t>Make a </a:t>
            </a:r>
            <a:r>
              <a:rPr b="1" lang="en-US" sz="2000">
                <a:solidFill>
                  <a:schemeClr val="dk1"/>
                </a:solidFill>
                <a:latin typeface="Arial"/>
                <a:ea typeface="Arial"/>
                <a:cs typeface="Arial"/>
                <a:sym typeface="Arial"/>
              </a:rPr>
              <a:t>COPY</a:t>
            </a:r>
            <a:r>
              <a:rPr lang="en-US" sz="2000">
                <a:solidFill>
                  <a:schemeClr val="dk1"/>
                </a:solidFill>
                <a:latin typeface="Arial"/>
                <a:ea typeface="Arial"/>
                <a:cs typeface="Arial"/>
                <a:sym typeface="Arial"/>
              </a:rPr>
              <a:t> of your Doc and share your </a:t>
            </a:r>
            <a:r>
              <a:rPr b="1" lang="en-US" sz="2000">
                <a:solidFill>
                  <a:schemeClr val="dk1"/>
                </a:solidFill>
                <a:latin typeface="Arial"/>
                <a:ea typeface="Arial"/>
                <a:cs typeface="Arial"/>
                <a:sym typeface="Arial"/>
              </a:rPr>
              <a:t>COPY</a:t>
            </a:r>
            <a:r>
              <a:rPr lang="en-US" sz="2000">
                <a:solidFill>
                  <a:schemeClr val="dk1"/>
                </a:solidFill>
                <a:latin typeface="Arial"/>
                <a:ea typeface="Arial"/>
                <a:cs typeface="Arial"/>
                <a:sym typeface="Arial"/>
              </a:rPr>
              <a:t> with a partner</a:t>
            </a:r>
            <a:endParaRPr/>
          </a:p>
          <a:p>
            <a:pPr indent="-514350" lvl="0" marL="514350" marR="0" rtl="0" algn="l">
              <a:lnSpc>
                <a:spcPct val="150000"/>
              </a:lnSpc>
              <a:spcBef>
                <a:spcPts val="0"/>
              </a:spcBef>
              <a:spcAft>
                <a:spcPts val="0"/>
              </a:spcAft>
              <a:buClr>
                <a:schemeClr val="dk1"/>
              </a:buClr>
              <a:buSzPts val="2000"/>
              <a:buFont typeface="Calibri"/>
              <a:buAutoNum type="arabicPeriod"/>
            </a:pPr>
            <a:r>
              <a:rPr lang="en-US" sz="2000">
                <a:solidFill>
                  <a:schemeClr val="dk1"/>
                </a:solidFill>
                <a:latin typeface="Arial"/>
                <a:ea typeface="Arial"/>
                <a:cs typeface="Arial"/>
                <a:sym typeface="Arial"/>
              </a:rPr>
              <a:t>Find your partner’s Doc in your “Shared with me” folder in your Drive and make a “Comment” on their Doc.  See if you can view your partner's comment.</a:t>
            </a:r>
            <a:endParaRPr sz="2000">
              <a:solidFill>
                <a:schemeClr val="dk1"/>
              </a:solidFill>
              <a:latin typeface="Arial"/>
              <a:ea typeface="Arial"/>
              <a:cs typeface="Arial"/>
              <a:sym typeface="Arial"/>
            </a:endParaRPr>
          </a:p>
        </p:txBody>
      </p:sp>
      <p:sp>
        <p:nvSpPr>
          <p:cNvPr id="487" name="Google Shape;487;p48"/>
          <p:cNvSpPr/>
          <p:nvPr/>
        </p:nvSpPr>
        <p:spPr>
          <a:xfrm>
            <a:off x="0" y="6487964"/>
            <a:ext cx="12192000" cy="369332"/>
          </a:xfrm>
          <a:prstGeom prst="rect">
            <a:avLst/>
          </a:prstGeom>
          <a:solidFill>
            <a:srgbClr val="C9C9C9"/>
          </a:solidFill>
          <a:ln>
            <a:noFill/>
          </a:ln>
          <a:effectLst>
            <a:outerShdw blurRad="44450" algn="ctr" dir="5400000" dist="27940">
              <a:srgbClr val="000000">
                <a:alpha val="31764"/>
              </a:srgbClr>
            </a:outerShdw>
          </a:effectLst>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1E5E9F"/>
              </a:buClr>
              <a:buFont typeface="Calibri"/>
              <a:buNone/>
            </a:pPr>
            <a:r>
              <a:rPr b="0" i="1" lang="en-US" sz="1800" u="none" cap="none" strike="noStrike">
                <a:solidFill>
                  <a:srgbClr val="1E5E9F"/>
                </a:solidFill>
                <a:latin typeface="Calibri"/>
                <a:ea typeface="Calibri"/>
                <a:cs typeface="Calibri"/>
                <a:sym typeface="Calibri"/>
              </a:rPr>
              <a:t>1:1 Technology Integration</a:t>
            </a:r>
            <a:r>
              <a:rPr b="0" i="0" lang="en-US" sz="1800" u="none" cap="none" strike="noStrike">
                <a:solidFill>
                  <a:srgbClr val="1E5E9F"/>
                </a:solidFill>
                <a:latin typeface="Calibri"/>
                <a:ea typeface="Calibri"/>
                <a:cs typeface="Calibri"/>
                <a:sym typeface="Calibri"/>
              </a:rPr>
              <a:t> </a:t>
            </a:r>
            <a:endParaRPr b="0" i="0" sz="1800" u="none" cap="none" strike="noStrike">
              <a:solidFill>
                <a:srgbClr val="FFFFFF"/>
              </a:solidFill>
              <a:latin typeface="Calibri"/>
              <a:ea typeface="Calibri"/>
              <a:cs typeface="Calibri"/>
              <a:sym typeface="Calibri"/>
            </a:endParaRPr>
          </a:p>
        </p:txBody>
      </p:sp>
      <p:pic>
        <p:nvPicPr>
          <p:cNvPr descr="http://www.ebrschools.org/wp-content/uploads/2016/04/postcard.png" id="488" name="Google Shape;488;p48"/>
          <p:cNvPicPr preferRelativeResize="0"/>
          <p:nvPr/>
        </p:nvPicPr>
        <p:blipFill rotWithShape="1">
          <a:blip r:embed="rId3">
            <a:alphaModFix/>
          </a:blip>
          <a:srcRect b="7357" l="23197" r="24854" t="70530"/>
          <a:stretch/>
        </p:blipFill>
        <p:spPr>
          <a:xfrm>
            <a:off x="123825" y="5791201"/>
            <a:ext cx="3219450" cy="983058"/>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93" name="Shape 493"/>
        <p:cNvGrpSpPr/>
        <p:nvPr/>
      </p:nvGrpSpPr>
      <p:grpSpPr>
        <a:xfrm>
          <a:off x="0" y="0"/>
          <a:ext cx="0" cy="0"/>
          <a:chOff x="0" y="0"/>
          <a:chExt cx="0" cy="0"/>
        </a:xfrm>
      </p:grpSpPr>
      <p:sp>
        <p:nvSpPr>
          <p:cNvPr id="494" name="Google Shape;494;p49"/>
          <p:cNvSpPr/>
          <p:nvPr/>
        </p:nvSpPr>
        <p:spPr>
          <a:xfrm>
            <a:off x="0" y="6487964"/>
            <a:ext cx="12192000" cy="369332"/>
          </a:xfrm>
          <a:prstGeom prst="rect">
            <a:avLst/>
          </a:prstGeom>
          <a:solidFill>
            <a:srgbClr val="C9C9C9"/>
          </a:solidFill>
          <a:ln>
            <a:noFill/>
          </a:ln>
          <a:effectLst>
            <a:outerShdw blurRad="44450" algn="ctr" dir="5400000" dist="27940">
              <a:srgbClr val="000000">
                <a:alpha val="31764"/>
              </a:srgbClr>
            </a:outerShdw>
          </a:effectLst>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1E5E9F"/>
              </a:buClr>
              <a:buFont typeface="Calibri"/>
              <a:buNone/>
            </a:pPr>
            <a:r>
              <a:rPr b="0" i="1" lang="en-US" sz="1800" u="none" cap="none" strike="noStrike">
                <a:solidFill>
                  <a:srgbClr val="1E5E9F"/>
                </a:solidFill>
                <a:latin typeface="Calibri"/>
                <a:ea typeface="Calibri"/>
                <a:cs typeface="Calibri"/>
                <a:sym typeface="Calibri"/>
              </a:rPr>
              <a:t>1:1 Technology Integration</a:t>
            </a:r>
            <a:r>
              <a:rPr b="0" i="0" lang="en-US" sz="1800" u="none" cap="none" strike="noStrike">
                <a:solidFill>
                  <a:srgbClr val="1E5E9F"/>
                </a:solidFill>
                <a:latin typeface="Calibri"/>
                <a:ea typeface="Calibri"/>
                <a:cs typeface="Calibri"/>
                <a:sym typeface="Calibri"/>
              </a:rPr>
              <a:t> </a:t>
            </a:r>
            <a:endParaRPr b="0" i="0" sz="1800" u="none" cap="none" strike="noStrike">
              <a:solidFill>
                <a:srgbClr val="FFFFFF"/>
              </a:solidFill>
              <a:latin typeface="Calibri"/>
              <a:ea typeface="Calibri"/>
              <a:cs typeface="Calibri"/>
              <a:sym typeface="Calibri"/>
            </a:endParaRPr>
          </a:p>
        </p:txBody>
      </p:sp>
      <p:pic>
        <p:nvPicPr>
          <p:cNvPr descr="http://www.ebrschools.org/wp-content/uploads/2016/04/postcard.png" id="495" name="Google Shape;495;p49"/>
          <p:cNvPicPr preferRelativeResize="0"/>
          <p:nvPr/>
        </p:nvPicPr>
        <p:blipFill rotWithShape="1">
          <a:blip r:embed="rId3">
            <a:alphaModFix/>
          </a:blip>
          <a:srcRect b="7357" l="23197" r="24854" t="70530"/>
          <a:stretch/>
        </p:blipFill>
        <p:spPr>
          <a:xfrm>
            <a:off x="123825" y="5791201"/>
            <a:ext cx="3219450" cy="983058"/>
          </a:xfrm>
          <a:prstGeom prst="rect">
            <a:avLst/>
          </a:prstGeom>
          <a:noFill/>
          <a:ln>
            <a:noFill/>
          </a:ln>
        </p:spPr>
      </p:pic>
      <p:graphicFrame>
        <p:nvGraphicFramePr>
          <p:cNvPr id="496" name="Google Shape;496;p49"/>
          <p:cNvGraphicFramePr/>
          <p:nvPr/>
        </p:nvGraphicFramePr>
        <p:xfrm>
          <a:off x="0" y="235489"/>
          <a:ext cx="3000000" cy="3000000"/>
        </p:xfrm>
        <a:graphic>
          <a:graphicData uri="http://schemas.openxmlformats.org/drawingml/2006/table">
            <a:tbl>
              <a:tblPr>
                <a:noFill/>
                <a:tableStyleId>{AB1F96DB-E775-429D-808B-00DB061C346F}</a:tableStyleId>
              </a:tblPr>
              <a:tblGrid>
                <a:gridCol w="12192000"/>
              </a:tblGrid>
              <a:tr h="555075">
                <a:tc>
                  <a:txBody>
                    <a:bodyPr>
                      <a:noAutofit/>
                    </a:bodyPr>
                    <a:lstStyle/>
                    <a:p>
                      <a:pPr indent="0" lvl="0" marL="0" marR="0" rtl="0" algn="l">
                        <a:lnSpc>
                          <a:spcPct val="120000"/>
                        </a:lnSpc>
                        <a:spcBef>
                          <a:spcPts val="0"/>
                        </a:spcBef>
                        <a:spcAft>
                          <a:spcPts val="0"/>
                        </a:spcAft>
                        <a:buClr>
                          <a:srgbClr val="FFFFFF"/>
                        </a:buClr>
                        <a:buFont typeface="Corbel"/>
                        <a:buNone/>
                      </a:pPr>
                      <a:r>
                        <a:rPr b="1" lang="en-US" sz="3000" u="none" cap="none" strike="noStrike">
                          <a:solidFill>
                            <a:srgbClr val="FFFFFF"/>
                          </a:solidFill>
                          <a:latin typeface="Corbel"/>
                          <a:ea typeface="Corbel"/>
                          <a:cs typeface="Corbel"/>
                          <a:sym typeface="Corbel"/>
                        </a:rPr>
                        <a:t>Google Forms</a:t>
                      </a:r>
                      <a:endParaRPr/>
                    </a:p>
                  </a:txBody>
                  <a:tcPr marT="0" marB="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72B62"/>
                    </a:solidFill>
                  </a:tcPr>
                </a:tc>
              </a:tr>
            </a:tbl>
          </a:graphicData>
        </a:graphic>
      </p:graphicFrame>
      <p:sp>
        <p:nvSpPr>
          <p:cNvPr id="497" name="Google Shape;497;p49"/>
          <p:cNvSpPr txBox="1"/>
          <p:nvPr/>
        </p:nvSpPr>
        <p:spPr>
          <a:xfrm>
            <a:off x="3573270" y="1806320"/>
            <a:ext cx="8327636" cy="3323987"/>
          </a:xfrm>
          <a:prstGeom prst="rect">
            <a:avLst/>
          </a:prstGeom>
          <a:noFill/>
          <a:ln>
            <a:noFill/>
          </a:ln>
        </p:spPr>
        <p:txBody>
          <a:bodyPr anchorCtr="0" anchor="t" bIns="45700" lIns="91425" spcFirstLastPara="1" rIns="91425" wrap="square" tIns="45700">
            <a:noAutofit/>
          </a:bodyPr>
          <a:lstStyle/>
          <a:p>
            <a:pPr indent="-457200" lvl="0" marL="457200" marR="0" rtl="0" algn="l">
              <a:lnSpc>
                <a:spcPct val="150000"/>
              </a:lnSpc>
              <a:spcBef>
                <a:spcPts val="0"/>
              </a:spcBef>
              <a:spcAft>
                <a:spcPts val="0"/>
              </a:spcAft>
              <a:buClr>
                <a:schemeClr val="dk1"/>
              </a:buClr>
              <a:buSzPts val="2800"/>
              <a:buFont typeface="Arial"/>
              <a:buChar char="•"/>
            </a:pPr>
            <a:r>
              <a:rPr lang="en-US" sz="2800">
                <a:solidFill>
                  <a:schemeClr val="dk1"/>
                </a:solidFill>
                <a:latin typeface="Arial"/>
                <a:ea typeface="Arial"/>
                <a:cs typeface="Arial"/>
                <a:sym typeface="Arial"/>
              </a:rPr>
              <a:t>Create quizzes, surveys and more</a:t>
            </a:r>
            <a:endParaRPr/>
          </a:p>
          <a:p>
            <a:pPr indent="-457200" lvl="0" marL="457200" marR="0" rtl="0" algn="l">
              <a:lnSpc>
                <a:spcPct val="150000"/>
              </a:lnSpc>
              <a:spcBef>
                <a:spcPts val="0"/>
              </a:spcBef>
              <a:spcAft>
                <a:spcPts val="0"/>
              </a:spcAft>
              <a:buClr>
                <a:schemeClr val="dk1"/>
              </a:buClr>
              <a:buSzPts val="2800"/>
              <a:buFont typeface="Arial"/>
              <a:buChar char="•"/>
            </a:pPr>
            <a:r>
              <a:rPr lang="en-US" sz="2800">
                <a:solidFill>
                  <a:schemeClr val="dk1"/>
                </a:solidFill>
                <a:latin typeface="Arial"/>
                <a:ea typeface="Arial"/>
                <a:cs typeface="Arial"/>
                <a:sym typeface="Arial"/>
              </a:rPr>
              <a:t>Allows collaboration</a:t>
            </a:r>
            <a:endParaRPr/>
          </a:p>
          <a:p>
            <a:pPr indent="-457200" lvl="0" marL="457200" marR="0" rtl="0" algn="l">
              <a:lnSpc>
                <a:spcPct val="150000"/>
              </a:lnSpc>
              <a:spcBef>
                <a:spcPts val="0"/>
              </a:spcBef>
              <a:spcAft>
                <a:spcPts val="0"/>
              </a:spcAft>
              <a:buClr>
                <a:schemeClr val="dk1"/>
              </a:buClr>
              <a:buSzPts val="2800"/>
              <a:buFont typeface="Arial"/>
              <a:buChar char="•"/>
            </a:pPr>
            <a:r>
              <a:rPr lang="en-US" sz="2800">
                <a:solidFill>
                  <a:schemeClr val="dk1"/>
                </a:solidFill>
                <a:latin typeface="Arial"/>
                <a:ea typeface="Arial"/>
                <a:cs typeface="Arial"/>
                <a:sym typeface="Arial"/>
              </a:rPr>
              <a:t>Analyze responses with automatic summaries</a:t>
            </a:r>
            <a:endParaRPr/>
          </a:p>
          <a:p>
            <a:pPr indent="-457200" lvl="0" marL="457200" marR="0" rtl="0" algn="l">
              <a:lnSpc>
                <a:spcPct val="150000"/>
              </a:lnSpc>
              <a:spcBef>
                <a:spcPts val="0"/>
              </a:spcBef>
              <a:spcAft>
                <a:spcPts val="0"/>
              </a:spcAft>
              <a:buClr>
                <a:schemeClr val="dk1"/>
              </a:buClr>
              <a:buSzPts val="2800"/>
              <a:buFont typeface="Arial"/>
              <a:buChar char="•"/>
            </a:pPr>
            <a:r>
              <a:rPr lang="en-US" sz="2800">
                <a:solidFill>
                  <a:schemeClr val="dk1"/>
                </a:solidFill>
                <a:latin typeface="Arial"/>
                <a:ea typeface="Arial"/>
                <a:cs typeface="Arial"/>
                <a:sym typeface="Arial"/>
              </a:rPr>
              <a:t>Responses are populated in Sheets</a:t>
            </a:r>
            <a:endParaRPr/>
          </a:p>
          <a:p>
            <a:pPr indent="177800" lvl="0" marL="0" marR="0" rtl="0" algn="l">
              <a:lnSpc>
                <a:spcPct val="150000"/>
              </a:lnSpc>
              <a:spcBef>
                <a:spcPts val="0"/>
              </a:spcBef>
              <a:spcAft>
                <a:spcPts val="0"/>
              </a:spcAft>
              <a:buClr>
                <a:schemeClr val="dk1"/>
              </a:buClr>
              <a:buSzPts val="2800"/>
              <a:buFont typeface="Arial"/>
              <a:buNone/>
            </a:pPr>
            <a:r>
              <a:t/>
            </a:r>
            <a:endParaRPr sz="2800">
              <a:solidFill>
                <a:schemeClr val="dk1"/>
              </a:solidFill>
              <a:latin typeface="Arial"/>
              <a:ea typeface="Arial"/>
              <a:cs typeface="Arial"/>
              <a:sym typeface="Arial"/>
            </a:endParaRPr>
          </a:p>
        </p:txBody>
      </p:sp>
      <p:pic>
        <p:nvPicPr>
          <p:cNvPr descr="Image" id="498" name="Google Shape;498;p49"/>
          <p:cNvPicPr preferRelativeResize="0"/>
          <p:nvPr/>
        </p:nvPicPr>
        <p:blipFill rotWithShape="1">
          <a:blip r:embed="rId4">
            <a:alphaModFix/>
          </a:blip>
          <a:srcRect b="0" l="0" r="0" t="0"/>
          <a:stretch/>
        </p:blipFill>
        <p:spPr>
          <a:xfrm>
            <a:off x="1167639" y="1849452"/>
            <a:ext cx="2092663" cy="2581682"/>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03" name="Shape 503"/>
        <p:cNvGrpSpPr/>
        <p:nvPr/>
      </p:nvGrpSpPr>
      <p:grpSpPr>
        <a:xfrm>
          <a:off x="0" y="0"/>
          <a:ext cx="0" cy="0"/>
          <a:chOff x="0" y="0"/>
          <a:chExt cx="0" cy="0"/>
        </a:xfrm>
      </p:grpSpPr>
      <p:graphicFrame>
        <p:nvGraphicFramePr>
          <p:cNvPr id="504" name="Google Shape;504;p50"/>
          <p:cNvGraphicFramePr/>
          <p:nvPr/>
        </p:nvGraphicFramePr>
        <p:xfrm>
          <a:off x="0" y="235489"/>
          <a:ext cx="3000000" cy="3000000"/>
        </p:xfrm>
        <a:graphic>
          <a:graphicData uri="http://schemas.openxmlformats.org/drawingml/2006/table">
            <a:tbl>
              <a:tblPr>
                <a:noFill/>
                <a:tableStyleId>{AB1F96DB-E775-429D-808B-00DB061C346F}</a:tableStyleId>
              </a:tblPr>
              <a:tblGrid>
                <a:gridCol w="12192000"/>
              </a:tblGrid>
              <a:tr h="555075">
                <a:tc>
                  <a:txBody>
                    <a:bodyPr>
                      <a:noAutofit/>
                    </a:bodyPr>
                    <a:lstStyle/>
                    <a:p>
                      <a:pPr indent="0" lvl="0" marL="0" marR="0" rtl="0" algn="l">
                        <a:lnSpc>
                          <a:spcPct val="120000"/>
                        </a:lnSpc>
                        <a:spcBef>
                          <a:spcPts val="0"/>
                        </a:spcBef>
                        <a:spcAft>
                          <a:spcPts val="0"/>
                        </a:spcAft>
                        <a:buClr>
                          <a:schemeClr val="lt1"/>
                        </a:buClr>
                        <a:buFont typeface="Corbel"/>
                        <a:buNone/>
                      </a:pPr>
                      <a:r>
                        <a:rPr b="1" lang="en-US" sz="3000" u="none" cap="none" strike="noStrike">
                          <a:solidFill>
                            <a:schemeClr val="lt1"/>
                          </a:solidFill>
                          <a:latin typeface="Corbel"/>
                          <a:ea typeface="Corbel"/>
                          <a:cs typeface="Corbel"/>
                          <a:sym typeface="Corbel"/>
                        </a:rPr>
                        <a:t>Google Forms</a:t>
                      </a:r>
                      <a:endParaRPr/>
                    </a:p>
                  </a:txBody>
                  <a:tcPr marT="0" marB="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72B62"/>
                    </a:solidFill>
                  </a:tcPr>
                </a:tc>
              </a:tr>
            </a:tbl>
          </a:graphicData>
        </a:graphic>
      </p:graphicFrame>
      <p:sp>
        <p:nvSpPr>
          <p:cNvPr id="505" name="Google Shape;505;p50"/>
          <p:cNvSpPr/>
          <p:nvPr/>
        </p:nvSpPr>
        <p:spPr>
          <a:xfrm>
            <a:off x="0" y="6487964"/>
            <a:ext cx="12192000" cy="369332"/>
          </a:xfrm>
          <a:prstGeom prst="rect">
            <a:avLst/>
          </a:prstGeom>
          <a:solidFill>
            <a:srgbClr val="C9C9C9"/>
          </a:solidFill>
          <a:ln>
            <a:noFill/>
          </a:ln>
          <a:effectLst>
            <a:outerShdw blurRad="44450" algn="ctr" dir="5400000" dist="27940">
              <a:srgbClr val="000000">
                <a:alpha val="31764"/>
              </a:srgbClr>
            </a:outerShdw>
          </a:effectLst>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1E5E9F"/>
              </a:buClr>
              <a:buFont typeface="Calibri"/>
              <a:buNone/>
            </a:pPr>
            <a:r>
              <a:rPr b="0" i="1" lang="en-US" sz="1800" u="none" cap="none" strike="noStrike">
                <a:solidFill>
                  <a:srgbClr val="1E5E9F"/>
                </a:solidFill>
                <a:latin typeface="Calibri"/>
                <a:ea typeface="Calibri"/>
                <a:cs typeface="Calibri"/>
                <a:sym typeface="Calibri"/>
              </a:rPr>
              <a:t>1:1 Technology Integration</a:t>
            </a:r>
            <a:r>
              <a:rPr b="0" i="0" lang="en-US" sz="1800" u="none" cap="none" strike="noStrike">
                <a:solidFill>
                  <a:srgbClr val="1E5E9F"/>
                </a:solidFill>
                <a:latin typeface="Calibri"/>
                <a:ea typeface="Calibri"/>
                <a:cs typeface="Calibri"/>
                <a:sym typeface="Calibri"/>
              </a:rPr>
              <a:t> </a:t>
            </a:r>
            <a:endParaRPr b="0" i="0" sz="1800" u="none" cap="none" strike="noStrike">
              <a:solidFill>
                <a:srgbClr val="FFFFFF"/>
              </a:solidFill>
              <a:latin typeface="Calibri"/>
              <a:ea typeface="Calibri"/>
              <a:cs typeface="Calibri"/>
              <a:sym typeface="Calibri"/>
            </a:endParaRPr>
          </a:p>
        </p:txBody>
      </p:sp>
      <p:pic>
        <p:nvPicPr>
          <p:cNvPr descr="http://www.ebrschools.org/wp-content/uploads/2016/04/postcard.png" id="506" name="Google Shape;506;p50"/>
          <p:cNvPicPr preferRelativeResize="0"/>
          <p:nvPr/>
        </p:nvPicPr>
        <p:blipFill rotWithShape="1">
          <a:blip r:embed="rId3">
            <a:alphaModFix/>
          </a:blip>
          <a:srcRect b="7357" l="23197" r="24854" t="70530"/>
          <a:stretch/>
        </p:blipFill>
        <p:spPr>
          <a:xfrm>
            <a:off x="123825" y="5791201"/>
            <a:ext cx="3219450" cy="983058"/>
          </a:xfrm>
          <a:prstGeom prst="rect">
            <a:avLst/>
          </a:prstGeom>
          <a:noFill/>
          <a:ln>
            <a:noFill/>
          </a:ln>
        </p:spPr>
      </p:pic>
      <p:pic>
        <p:nvPicPr>
          <p:cNvPr id="507" name="Google Shape;507;p50"/>
          <p:cNvPicPr preferRelativeResize="0"/>
          <p:nvPr/>
        </p:nvPicPr>
        <p:blipFill rotWithShape="1">
          <a:blip r:embed="rId4">
            <a:alphaModFix/>
          </a:blip>
          <a:srcRect b="0" l="0" r="0" t="0"/>
          <a:stretch/>
        </p:blipFill>
        <p:spPr>
          <a:xfrm>
            <a:off x="1820166" y="1057344"/>
            <a:ext cx="8831525" cy="4019001"/>
          </a:xfrm>
          <a:prstGeom prst="rect">
            <a:avLst/>
          </a:prstGeom>
          <a:noFill/>
          <a:ln>
            <a:noFill/>
          </a:ln>
        </p:spPr>
      </p:pic>
      <p:sp>
        <p:nvSpPr>
          <p:cNvPr id="508" name="Google Shape;508;p50"/>
          <p:cNvSpPr txBox="1"/>
          <p:nvPr/>
        </p:nvSpPr>
        <p:spPr>
          <a:xfrm>
            <a:off x="2565503" y="5289676"/>
            <a:ext cx="9099801"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u="sng">
                <a:solidFill>
                  <a:schemeClr val="hlink"/>
                </a:solidFill>
                <a:latin typeface="Calibri"/>
                <a:ea typeface="Calibri"/>
                <a:cs typeface="Calibri"/>
                <a:sym typeface="Calibri"/>
                <a:hlinkClick r:id="rId5"/>
              </a:rPr>
              <a:t>https://youtu.be/uqNHFdZTdvc?list=PLyJP92W0CqyGXMYMSWXw1-s0fRSO7FAxs</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13" name="Shape 513"/>
        <p:cNvGrpSpPr/>
        <p:nvPr/>
      </p:nvGrpSpPr>
      <p:grpSpPr>
        <a:xfrm>
          <a:off x="0" y="0"/>
          <a:ext cx="0" cy="0"/>
          <a:chOff x="0" y="0"/>
          <a:chExt cx="0" cy="0"/>
        </a:xfrm>
      </p:grpSpPr>
      <p:graphicFrame>
        <p:nvGraphicFramePr>
          <p:cNvPr id="514" name="Google Shape;514;p51"/>
          <p:cNvGraphicFramePr/>
          <p:nvPr/>
        </p:nvGraphicFramePr>
        <p:xfrm>
          <a:off x="0" y="235489"/>
          <a:ext cx="3000000" cy="3000000"/>
        </p:xfrm>
        <a:graphic>
          <a:graphicData uri="http://schemas.openxmlformats.org/drawingml/2006/table">
            <a:tbl>
              <a:tblPr>
                <a:noFill/>
                <a:tableStyleId>{AB1F96DB-E775-429D-808B-00DB061C346F}</a:tableStyleId>
              </a:tblPr>
              <a:tblGrid>
                <a:gridCol w="12192000"/>
              </a:tblGrid>
              <a:tr h="555075">
                <a:tc>
                  <a:txBody>
                    <a:bodyPr>
                      <a:noAutofit/>
                    </a:bodyPr>
                    <a:lstStyle/>
                    <a:p>
                      <a:pPr indent="0" lvl="0" marL="0" marR="0" rtl="0" algn="l">
                        <a:lnSpc>
                          <a:spcPct val="120000"/>
                        </a:lnSpc>
                        <a:spcBef>
                          <a:spcPts val="0"/>
                        </a:spcBef>
                        <a:spcAft>
                          <a:spcPts val="0"/>
                        </a:spcAft>
                        <a:buClr>
                          <a:schemeClr val="lt1"/>
                        </a:buClr>
                        <a:buFont typeface="Corbel"/>
                        <a:buNone/>
                      </a:pPr>
                      <a:r>
                        <a:rPr b="1" lang="en-US" sz="3000" u="none" cap="none" strike="noStrike">
                          <a:solidFill>
                            <a:schemeClr val="lt1"/>
                          </a:solidFill>
                          <a:latin typeface="Corbel"/>
                          <a:ea typeface="Corbel"/>
                          <a:cs typeface="Corbel"/>
                          <a:sym typeface="Corbel"/>
                        </a:rPr>
                        <a:t>Google Forms Challenge</a:t>
                      </a:r>
                      <a:endParaRPr/>
                    </a:p>
                  </a:txBody>
                  <a:tcPr marT="0" marB="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72B62"/>
                    </a:solidFill>
                  </a:tcPr>
                </a:tc>
              </a:tr>
            </a:tbl>
          </a:graphicData>
        </a:graphic>
      </p:graphicFrame>
      <p:sp>
        <p:nvSpPr>
          <p:cNvPr id="515" name="Google Shape;515;p51"/>
          <p:cNvSpPr txBox="1"/>
          <p:nvPr/>
        </p:nvSpPr>
        <p:spPr>
          <a:xfrm>
            <a:off x="123825" y="1323012"/>
            <a:ext cx="11960225" cy="3323987"/>
          </a:xfrm>
          <a:prstGeom prst="rect">
            <a:avLst/>
          </a:prstGeom>
          <a:noFill/>
          <a:ln>
            <a:noFill/>
          </a:ln>
        </p:spPr>
        <p:txBody>
          <a:bodyPr anchorCtr="0" anchor="t" bIns="45700" lIns="91425" spcFirstLastPara="1" rIns="91425" wrap="square" tIns="45700">
            <a:noAutofit/>
          </a:bodyPr>
          <a:lstStyle/>
          <a:p>
            <a:pPr indent="-514350" lvl="0" marL="514350" marR="0" rtl="0" algn="l">
              <a:lnSpc>
                <a:spcPct val="150000"/>
              </a:lnSpc>
              <a:spcBef>
                <a:spcPts val="0"/>
              </a:spcBef>
              <a:spcAft>
                <a:spcPts val="0"/>
              </a:spcAft>
              <a:buClr>
                <a:schemeClr val="dk1"/>
              </a:buClr>
              <a:buSzPts val="2000"/>
              <a:buFont typeface="Calibri"/>
              <a:buAutoNum type="arabicPeriod"/>
            </a:pPr>
            <a:r>
              <a:rPr lang="en-US" sz="2000">
                <a:solidFill>
                  <a:schemeClr val="dk1"/>
                </a:solidFill>
                <a:latin typeface="Arial"/>
                <a:ea typeface="Arial"/>
                <a:cs typeface="Arial"/>
                <a:sym typeface="Arial"/>
              </a:rPr>
              <a:t>Create a new Form and name it.</a:t>
            </a:r>
            <a:endParaRPr/>
          </a:p>
          <a:p>
            <a:pPr indent="-514350" lvl="0" marL="514350" marR="0" rtl="0" algn="l">
              <a:lnSpc>
                <a:spcPct val="150000"/>
              </a:lnSpc>
              <a:spcBef>
                <a:spcPts val="0"/>
              </a:spcBef>
              <a:spcAft>
                <a:spcPts val="0"/>
              </a:spcAft>
              <a:buClr>
                <a:schemeClr val="dk1"/>
              </a:buClr>
              <a:buSzPts val="2000"/>
              <a:buFont typeface="Calibri"/>
              <a:buAutoNum type="arabicPeriod"/>
            </a:pPr>
            <a:r>
              <a:rPr lang="en-US" sz="2000">
                <a:solidFill>
                  <a:schemeClr val="dk1"/>
                </a:solidFill>
                <a:latin typeface="Arial"/>
                <a:ea typeface="Arial"/>
                <a:cs typeface="Arial"/>
                <a:sym typeface="Arial"/>
              </a:rPr>
              <a:t>Select a color or image for your Form.</a:t>
            </a:r>
            <a:endParaRPr/>
          </a:p>
          <a:p>
            <a:pPr indent="-514350" lvl="0" marL="514350" marR="0" rtl="0" algn="l">
              <a:lnSpc>
                <a:spcPct val="150000"/>
              </a:lnSpc>
              <a:spcBef>
                <a:spcPts val="0"/>
              </a:spcBef>
              <a:spcAft>
                <a:spcPts val="0"/>
              </a:spcAft>
              <a:buClr>
                <a:schemeClr val="dk1"/>
              </a:buClr>
              <a:buSzPts val="2000"/>
              <a:buFont typeface="Calibri"/>
              <a:buAutoNum type="arabicPeriod"/>
            </a:pPr>
            <a:r>
              <a:rPr lang="en-US" sz="2000">
                <a:solidFill>
                  <a:schemeClr val="dk1"/>
                </a:solidFill>
                <a:latin typeface="Arial"/>
                <a:ea typeface="Arial"/>
                <a:cs typeface="Arial"/>
                <a:sym typeface="Arial"/>
              </a:rPr>
              <a:t>Add your first question (Name) to your form and select “Short answer” as your question type.</a:t>
            </a:r>
            <a:endParaRPr/>
          </a:p>
          <a:p>
            <a:pPr indent="-457200" lvl="0" marL="457200" marR="0" rtl="0" algn="l">
              <a:lnSpc>
                <a:spcPct val="150000"/>
              </a:lnSpc>
              <a:spcBef>
                <a:spcPts val="0"/>
              </a:spcBef>
              <a:spcAft>
                <a:spcPts val="0"/>
              </a:spcAft>
              <a:buClr>
                <a:schemeClr val="dk1"/>
              </a:buClr>
              <a:buSzPts val="2000"/>
              <a:buFont typeface="Calibri"/>
              <a:buAutoNum type="arabicPeriod"/>
            </a:pPr>
            <a:r>
              <a:rPr lang="en-US" sz="2000">
                <a:solidFill>
                  <a:schemeClr val="dk1"/>
                </a:solidFill>
                <a:latin typeface="Arial"/>
                <a:ea typeface="Arial"/>
                <a:cs typeface="Arial"/>
                <a:sym typeface="Arial"/>
              </a:rPr>
              <a:t>Add your second question (What is your favorite color?) to your form and select “Dropdown” as your question type.  Add the following options to the question: red, orange, yellow, green, blue, purple, black, and white</a:t>
            </a:r>
            <a:endParaRPr/>
          </a:p>
          <a:p>
            <a:pPr indent="-514350" lvl="0" marL="514350" marR="0" rtl="0" algn="l">
              <a:lnSpc>
                <a:spcPct val="150000"/>
              </a:lnSpc>
              <a:spcBef>
                <a:spcPts val="0"/>
              </a:spcBef>
              <a:spcAft>
                <a:spcPts val="0"/>
              </a:spcAft>
              <a:buClr>
                <a:schemeClr val="dk1"/>
              </a:buClr>
              <a:buSzPts val="2000"/>
              <a:buFont typeface="Calibri"/>
              <a:buAutoNum type="arabicPeriod"/>
            </a:pPr>
            <a:r>
              <a:rPr lang="en-US" sz="2000">
                <a:solidFill>
                  <a:schemeClr val="dk1"/>
                </a:solidFill>
                <a:latin typeface="Arial"/>
                <a:ea typeface="Arial"/>
                <a:cs typeface="Arial"/>
                <a:sym typeface="Arial"/>
              </a:rPr>
              <a:t>Preview your Form.</a:t>
            </a:r>
            <a:endParaRPr/>
          </a:p>
        </p:txBody>
      </p:sp>
      <p:sp>
        <p:nvSpPr>
          <p:cNvPr id="516" name="Google Shape;516;p51"/>
          <p:cNvSpPr/>
          <p:nvPr/>
        </p:nvSpPr>
        <p:spPr>
          <a:xfrm>
            <a:off x="0" y="6487964"/>
            <a:ext cx="12192000" cy="369332"/>
          </a:xfrm>
          <a:prstGeom prst="rect">
            <a:avLst/>
          </a:prstGeom>
          <a:solidFill>
            <a:srgbClr val="C9C9C9"/>
          </a:solidFill>
          <a:ln>
            <a:noFill/>
          </a:ln>
          <a:effectLst>
            <a:outerShdw blurRad="44450" algn="ctr" dir="5400000" dist="27940">
              <a:srgbClr val="000000">
                <a:alpha val="31764"/>
              </a:srgbClr>
            </a:outerShdw>
          </a:effectLst>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1E5E9F"/>
              </a:buClr>
              <a:buFont typeface="Calibri"/>
              <a:buNone/>
            </a:pPr>
            <a:r>
              <a:rPr b="0" i="1" lang="en-US" sz="1800" u="none" cap="none" strike="noStrike">
                <a:solidFill>
                  <a:srgbClr val="1E5E9F"/>
                </a:solidFill>
                <a:latin typeface="Calibri"/>
                <a:ea typeface="Calibri"/>
                <a:cs typeface="Calibri"/>
                <a:sym typeface="Calibri"/>
              </a:rPr>
              <a:t>1:1 Technology Integration</a:t>
            </a:r>
            <a:r>
              <a:rPr b="0" i="0" lang="en-US" sz="1800" u="none" cap="none" strike="noStrike">
                <a:solidFill>
                  <a:srgbClr val="1E5E9F"/>
                </a:solidFill>
                <a:latin typeface="Calibri"/>
                <a:ea typeface="Calibri"/>
                <a:cs typeface="Calibri"/>
                <a:sym typeface="Calibri"/>
              </a:rPr>
              <a:t> </a:t>
            </a:r>
            <a:endParaRPr b="0" i="0" sz="1800" u="none" cap="none" strike="noStrike">
              <a:solidFill>
                <a:srgbClr val="FFFFFF"/>
              </a:solidFill>
              <a:latin typeface="Calibri"/>
              <a:ea typeface="Calibri"/>
              <a:cs typeface="Calibri"/>
              <a:sym typeface="Calibri"/>
            </a:endParaRPr>
          </a:p>
        </p:txBody>
      </p:sp>
      <p:pic>
        <p:nvPicPr>
          <p:cNvPr descr="http://www.ebrschools.org/wp-content/uploads/2016/04/postcard.png" id="517" name="Google Shape;517;p51"/>
          <p:cNvPicPr preferRelativeResize="0"/>
          <p:nvPr/>
        </p:nvPicPr>
        <p:blipFill rotWithShape="1">
          <a:blip r:embed="rId3">
            <a:alphaModFix/>
          </a:blip>
          <a:srcRect b="7357" l="23197" r="24854" t="70530"/>
          <a:stretch/>
        </p:blipFill>
        <p:spPr>
          <a:xfrm>
            <a:off x="123825" y="5791201"/>
            <a:ext cx="3219450" cy="98305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6" name="Shape 126"/>
        <p:cNvGrpSpPr/>
        <p:nvPr/>
      </p:nvGrpSpPr>
      <p:grpSpPr>
        <a:xfrm>
          <a:off x="0" y="0"/>
          <a:ext cx="0" cy="0"/>
          <a:chOff x="0" y="0"/>
          <a:chExt cx="0" cy="0"/>
        </a:xfrm>
      </p:grpSpPr>
      <p:sp>
        <p:nvSpPr>
          <p:cNvPr id="127" name="Google Shape;127;p16"/>
          <p:cNvSpPr/>
          <p:nvPr/>
        </p:nvSpPr>
        <p:spPr>
          <a:xfrm>
            <a:off x="11453" y="6487964"/>
            <a:ext cx="12192000" cy="369332"/>
          </a:xfrm>
          <a:prstGeom prst="rect">
            <a:avLst/>
          </a:prstGeom>
          <a:solidFill>
            <a:srgbClr val="C9C9C9"/>
          </a:solidFill>
          <a:ln>
            <a:noFill/>
          </a:ln>
          <a:effectLst>
            <a:outerShdw blurRad="44450" algn="ctr" dir="5400000" dist="27940">
              <a:srgbClr val="000000">
                <a:alpha val="31764"/>
              </a:srgbClr>
            </a:outerShdw>
          </a:effectLst>
        </p:spPr>
        <p:txBody>
          <a:bodyPr anchorCtr="0" anchor="t" bIns="45700" lIns="91425" spcFirstLastPara="1" rIns="91425" wrap="square" tIns="45700">
            <a:noAutofit/>
          </a:bodyPr>
          <a:lstStyle/>
          <a:p>
            <a:pPr indent="0" lvl="0" marL="0" marR="0" rtl="0" algn="r">
              <a:spcBef>
                <a:spcPts val="0"/>
              </a:spcBef>
              <a:spcAft>
                <a:spcPts val="0"/>
              </a:spcAft>
              <a:buNone/>
            </a:pPr>
            <a:r>
              <a:rPr b="0" i="1" lang="en-US" sz="1800" u="none" cap="none" strike="noStrike">
                <a:solidFill>
                  <a:srgbClr val="1E5E9F"/>
                </a:solidFill>
                <a:latin typeface="Calibri"/>
                <a:ea typeface="Calibri"/>
                <a:cs typeface="Calibri"/>
                <a:sym typeface="Calibri"/>
              </a:rPr>
              <a:t>                                                                                                                                                       1:1 Technology Integration</a:t>
            </a:r>
            <a:r>
              <a:rPr b="0" i="0" lang="en-US" sz="1800" u="none" cap="none" strike="noStrike">
                <a:solidFill>
                  <a:srgbClr val="1E5E9F"/>
                </a:solidFill>
                <a:latin typeface="Calibri"/>
                <a:ea typeface="Calibri"/>
                <a:cs typeface="Calibri"/>
                <a:sym typeface="Calibri"/>
              </a:rPr>
              <a:t> </a:t>
            </a:r>
            <a:endParaRPr b="0" i="0" sz="1800" u="none" cap="none" strike="noStrike">
              <a:solidFill>
                <a:schemeClr val="lt1"/>
              </a:solidFill>
              <a:latin typeface="Calibri"/>
              <a:ea typeface="Calibri"/>
              <a:cs typeface="Calibri"/>
              <a:sym typeface="Calibri"/>
            </a:endParaRPr>
          </a:p>
        </p:txBody>
      </p:sp>
      <p:pic>
        <p:nvPicPr>
          <p:cNvPr descr="http://www.ebrschools.org/wp-content/uploads/2016/04/postcard.png" id="128" name="Google Shape;128;p16"/>
          <p:cNvPicPr preferRelativeResize="0"/>
          <p:nvPr/>
        </p:nvPicPr>
        <p:blipFill rotWithShape="1">
          <a:blip r:embed="rId3">
            <a:alphaModFix/>
          </a:blip>
          <a:srcRect b="7357" l="23197" r="24854" t="70530"/>
          <a:stretch/>
        </p:blipFill>
        <p:spPr>
          <a:xfrm>
            <a:off x="123825" y="5791201"/>
            <a:ext cx="3219450" cy="983058"/>
          </a:xfrm>
          <a:prstGeom prst="rect">
            <a:avLst/>
          </a:prstGeom>
          <a:noFill/>
          <a:ln>
            <a:noFill/>
          </a:ln>
        </p:spPr>
      </p:pic>
      <p:graphicFrame>
        <p:nvGraphicFramePr>
          <p:cNvPr id="129" name="Google Shape;129;p16"/>
          <p:cNvGraphicFramePr/>
          <p:nvPr/>
        </p:nvGraphicFramePr>
        <p:xfrm>
          <a:off x="0" y="235489"/>
          <a:ext cx="3000000" cy="3000000"/>
        </p:xfrm>
        <a:graphic>
          <a:graphicData uri="http://schemas.openxmlformats.org/drawingml/2006/table">
            <a:tbl>
              <a:tblPr>
                <a:noFill/>
                <a:tableStyleId>{AB1F96DB-E775-429D-808B-00DB061C346F}</a:tableStyleId>
              </a:tblPr>
              <a:tblGrid>
                <a:gridCol w="12192000"/>
              </a:tblGrid>
              <a:tr h="555075">
                <a:tc>
                  <a:txBody>
                    <a:bodyPr>
                      <a:noAutofit/>
                    </a:bodyPr>
                    <a:lstStyle/>
                    <a:p>
                      <a:pPr indent="0" lvl="0" marL="0" marR="0" rtl="0" algn="l">
                        <a:lnSpc>
                          <a:spcPct val="120000"/>
                        </a:lnSpc>
                        <a:spcBef>
                          <a:spcPts val="0"/>
                        </a:spcBef>
                        <a:spcAft>
                          <a:spcPts val="0"/>
                        </a:spcAft>
                        <a:buNone/>
                      </a:pPr>
                      <a:r>
                        <a:rPr b="1" lang="en-US" sz="3000" u="none" cap="none" strike="noStrike">
                          <a:solidFill>
                            <a:srgbClr val="FFFFFF"/>
                          </a:solidFill>
                          <a:latin typeface="Calibri"/>
                          <a:ea typeface="Calibri"/>
                          <a:cs typeface="Calibri"/>
                          <a:sym typeface="Calibri"/>
                        </a:rPr>
                        <a:t> VISION &amp; MISSION</a:t>
                      </a:r>
                      <a:endParaRPr b="1" sz="3000" u="none" cap="none" strike="noStrike">
                        <a:solidFill>
                          <a:srgbClr val="404040"/>
                        </a:solidFill>
                        <a:latin typeface="Corbel"/>
                        <a:ea typeface="Corbel"/>
                        <a:cs typeface="Corbel"/>
                        <a:sym typeface="Corbel"/>
                      </a:endParaRPr>
                    </a:p>
                  </a:txBody>
                  <a:tcPr marT="0" marB="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72B62"/>
                    </a:solidFill>
                  </a:tcPr>
                </a:tc>
              </a:tr>
            </a:tbl>
          </a:graphicData>
        </a:graphic>
      </p:graphicFrame>
      <p:sp>
        <p:nvSpPr>
          <p:cNvPr id="130" name="Google Shape;130;p16"/>
          <p:cNvSpPr/>
          <p:nvPr/>
        </p:nvSpPr>
        <p:spPr>
          <a:xfrm>
            <a:off x="295275" y="990800"/>
            <a:ext cx="11620501" cy="1829732"/>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None/>
            </a:pPr>
            <a:r>
              <a:rPr b="1" i="0" lang="en-US" sz="2400" u="none" cap="none" strike="noStrike">
                <a:solidFill>
                  <a:srgbClr val="031127"/>
                </a:solidFill>
                <a:latin typeface="Calibri"/>
                <a:ea typeface="Calibri"/>
                <a:cs typeface="Calibri"/>
                <a:sym typeface="Calibri"/>
              </a:rPr>
              <a:t>Vision</a:t>
            </a:r>
            <a:r>
              <a:rPr b="1" i="0" lang="en-US" sz="1400" u="none" cap="none" strike="noStrike">
                <a:solidFill>
                  <a:srgbClr val="031127"/>
                </a:solidFill>
                <a:latin typeface="Calibri"/>
                <a:ea typeface="Calibri"/>
                <a:cs typeface="Calibri"/>
                <a:sym typeface="Calibri"/>
              </a:rPr>
              <a:t>	  </a:t>
            </a:r>
            <a:endParaRPr b="1" i="0" sz="1200" u="none" cap="none" strike="noStrike">
              <a:solidFill>
                <a:srgbClr val="374C80"/>
              </a:solidFill>
              <a:latin typeface="Corbel"/>
              <a:ea typeface="Corbel"/>
              <a:cs typeface="Corbel"/>
              <a:sym typeface="Corbel"/>
            </a:endParaRPr>
          </a:p>
          <a:p>
            <a:pPr indent="0" lvl="0" marL="0" marR="0" rtl="0" algn="l">
              <a:lnSpc>
                <a:spcPct val="115000"/>
              </a:lnSpc>
              <a:spcBef>
                <a:spcPts val="300"/>
              </a:spcBef>
              <a:spcAft>
                <a:spcPts val="0"/>
              </a:spcAft>
              <a:buNone/>
            </a:pPr>
            <a:r>
              <a:rPr b="0" i="0" lang="en-US" sz="2400" u="none" cap="none" strike="noStrike">
                <a:solidFill>
                  <a:srgbClr val="031127"/>
                </a:solidFill>
                <a:latin typeface="Calibri"/>
                <a:ea typeface="Calibri"/>
                <a:cs typeface="Calibri"/>
                <a:sym typeface="Calibri"/>
              </a:rPr>
              <a:t>District staff, educators, and students at all levels integrate technology in meaningful and diverse ways that promote effective communication and collaboration - advancing teaching and learning in every classroom to positively impact outcomes for our students. </a:t>
            </a:r>
            <a:endParaRPr b="0" i="0" sz="2400" u="none" cap="none" strike="noStrike">
              <a:solidFill>
                <a:srgbClr val="374C80"/>
              </a:solidFill>
              <a:latin typeface="Corbel"/>
              <a:ea typeface="Corbel"/>
              <a:cs typeface="Corbel"/>
              <a:sym typeface="Corbel"/>
            </a:endParaRPr>
          </a:p>
        </p:txBody>
      </p:sp>
      <p:sp>
        <p:nvSpPr>
          <p:cNvPr id="131" name="Google Shape;131;p16"/>
          <p:cNvSpPr/>
          <p:nvPr/>
        </p:nvSpPr>
        <p:spPr>
          <a:xfrm>
            <a:off x="290512" y="3020758"/>
            <a:ext cx="11610975" cy="2679195"/>
          </a:xfrm>
          <a:prstGeom prst="rect">
            <a:avLst/>
          </a:prstGeom>
          <a:noFill/>
          <a:ln>
            <a:noFill/>
          </a:ln>
        </p:spPr>
        <p:txBody>
          <a:bodyPr anchorCtr="0" anchor="t" bIns="45700" lIns="91425" spcFirstLastPara="1" rIns="91425" wrap="square" tIns="45700">
            <a:noAutofit/>
          </a:bodyPr>
          <a:lstStyle/>
          <a:p>
            <a:pPr indent="0" lvl="0" marL="0" marR="0" rtl="0" algn="l">
              <a:lnSpc>
                <a:spcPct val="114999"/>
              </a:lnSpc>
              <a:spcBef>
                <a:spcPts val="0"/>
              </a:spcBef>
              <a:spcAft>
                <a:spcPts val="0"/>
              </a:spcAft>
              <a:buNone/>
            </a:pPr>
            <a:r>
              <a:rPr b="1" i="0" lang="en-US" sz="2400" u="none" cap="none" strike="noStrike">
                <a:solidFill>
                  <a:srgbClr val="031127"/>
                </a:solidFill>
                <a:latin typeface="Calibri"/>
                <a:ea typeface="Calibri"/>
                <a:cs typeface="Calibri"/>
                <a:sym typeface="Calibri"/>
              </a:rPr>
              <a:t>Mission  </a:t>
            </a:r>
            <a:endParaRPr b="1" i="0" sz="2400" u="none" cap="none" strike="noStrike">
              <a:solidFill>
                <a:srgbClr val="374C80"/>
              </a:solidFill>
              <a:latin typeface="Corbel"/>
              <a:ea typeface="Corbel"/>
              <a:cs typeface="Corbel"/>
              <a:sym typeface="Corbel"/>
            </a:endParaRPr>
          </a:p>
          <a:p>
            <a:pPr indent="0" lvl="0" marL="0" marR="0" rtl="0" algn="l">
              <a:lnSpc>
                <a:spcPct val="114999"/>
              </a:lnSpc>
              <a:spcBef>
                <a:spcPts val="300"/>
              </a:spcBef>
              <a:spcAft>
                <a:spcPts val="0"/>
              </a:spcAft>
              <a:buNone/>
            </a:pPr>
            <a:r>
              <a:rPr b="0" i="0" lang="en-US" sz="2400" u="none" cap="none" strike="noStrike">
                <a:solidFill>
                  <a:srgbClr val="031127"/>
                </a:solidFill>
                <a:latin typeface="Calibri"/>
                <a:ea typeface="Calibri"/>
                <a:cs typeface="Calibri"/>
                <a:sym typeface="Calibri"/>
              </a:rPr>
              <a:t>All members of our dynamic team, instructional and technology support, will work together towards a shared goal - supporting every student in developing the skills and knowledge needed to succeed in a progressive, technology-reliant, global society through a dynamic technology-integrated learning environment that is reliable, effective, ethical, and transformative. </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22" name="Shape 522"/>
        <p:cNvGrpSpPr/>
        <p:nvPr/>
      </p:nvGrpSpPr>
      <p:grpSpPr>
        <a:xfrm>
          <a:off x="0" y="0"/>
          <a:ext cx="0" cy="0"/>
          <a:chOff x="0" y="0"/>
          <a:chExt cx="0" cy="0"/>
        </a:xfrm>
      </p:grpSpPr>
      <p:sp>
        <p:nvSpPr>
          <p:cNvPr id="523" name="Google Shape;523;p52"/>
          <p:cNvSpPr/>
          <p:nvPr/>
        </p:nvSpPr>
        <p:spPr>
          <a:xfrm>
            <a:off x="0" y="6487964"/>
            <a:ext cx="12192000" cy="369332"/>
          </a:xfrm>
          <a:prstGeom prst="rect">
            <a:avLst/>
          </a:prstGeom>
          <a:solidFill>
            <a:srgbClr val="C9C9C9"/>
          </a:solidFill>
          <a:ln>
            <a:noFill/>
          </a:ln>
          <a:effectLst>
            <a:outerShdw blurRad="44450" algn="ctr" dir="5400000" dist="27940">
              <a:srgbClr val="000000">
                <a:alpha val="31764"/>
              </a:srgbClr>
            </a:outerShdw>
          </a:effectLst>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1E5E9F"/>
              </a:buClr>
              <a:buFont typeface="Calibri"/>
              <a:buNone/>
            </a:pPr>
            <a:r>
              <a:rPr b="0" i="1" lang="en-US" sz="1800" u="none" cap="none" strike="noStrike">
                <a:solidFill>
                  <a:srgbClr val="1E5E9F"/>
                </a:solidFill>
                <a:latin typeface="Calibri"/>
                <a:ea typeface="Calibri"/>
                <a:cs typeface="Calibri"/>
                <a:sym typeface="Calibri"/>
              </a:rPr>
              <a:t>1:1 Technology Integration</a:t>
            </a:r>
            <a:r>
              <a:rPr b="0" i="0" lang="en-US" sz="1800" u="none" cap="none" strike="noStrike">
                <a:solidFill>
                  <a:srgbClr val="1E5E9F"/>
                </a:solidFill>
                <a:latin typeface="Calibri"/>
                <a:ea typeface="Calibri"/>
                <a:cs typeface="Calibri"/>
                <a:sym typeface="Calibri"/>
              </a:rPr>
              <a:t> </a:t>
            </a:r>
            <a:endParaRPr b="0" i="0" sz="1800" u="none" cap="none" strike="noStrike">
              <a:solidFill>
                <a:srgbClr val="FFFFFF"/>
              </a:solidFill>
              <a:latin typeface="Calibri"/>
              <a:ea typeface="Calibri"/>
              <a:cs typeface="Calibri"/>
              <a:sym typeface="Calibri"/>
            </a:endParaRPr>
          </a:p>
        </p:txBody>
      </p:sp>
      <p:pic>
        <p:nvPicPr>
          <p:cNvPr descr="http://www.ebrschools.org/wp-content/uploads/2016/04/postcard.png" id="524" name="Google Shape;524;p52"/>
          <p:cNvPicPr preferRelativeResize="0"/>
          <p:nvPr/>
        </p:nvPicPr>
        <p:blipFill rotWithShape="1">
          <a:blip r:embed="rId3">
            <a:alphaModFix/>
          </a:blip>
          <a:srcRect b="7357" l="23197" r="24854" t="70530"/>
          <a:stretch/>
        </p:blipFill>
        <p:spPr>
          <a:xfrm>
            <a:off x="123825" y="5791201"/>
            <a:ext cx="3219450" cy="983058"/>
          </a:xfrm>
          <a:prstGeom prst="rect">
            <a:avLst/>
          </a:prstGeom>
          <a:noFill/>
          <a:ln>
            <a:noFill/>
          </a:ln>
        </p:spPr>
      </p:pic>
      <p:graphicFrame>
        <p:nvGraphicFramePr>
          <p:cNvPr id="525" name="Google Shape;525;p52"/>
          <p:cNvGraphicFramePr/>
          <p:nvPr/>
        </p:nvGraphicFramePr>
        <p:xfrm>
          <a:off x="0" y="235489"/>
          <a:ext cx="3000000" cy="3000000"/>
        </p:xfrm>
        <a:graphic>
          <a:graphicData uri="http://schemas.openxmlformats.org/drawingml/2006/table">
            <a:tbl>
              <a:tblPr>
                <a:noFill/>
                <a:tableStyleId>{AB1F96DB-E775-429D-808B-00DB061C346F}</a:tableStyleId>
              </a:tblPr>
              <a:tblGrid>
                <a:gridCol w="12192000"/>
              </a:tblGrid>
              <a:tr h="555075">
                <a:tc>
                  <a:txBody>
                    <a:bodyPr>
                      <a:noAutofit/>
                    </a:bodyPr>
                    <a:lstStyle/>
                    <a:p>
                      <a:pPr indent="0" lvl="0" marL="0" marR="0" rtl="0" algn="l">
                        <a:lnSpc>
                          <a:spcPct val="120000"/>
                        </a:lnSpc>
                        <a:spcBef>
                          <a:spcPts val="0"/>
                        </a:spcBef>
                        <a:spcAft>
                          <a:spcPts val="0"/>
                        </a:spcAft>
                        <a:buClr>
                          <a:srgbClr val="FFFFFF"/>
                        </a:buClr>
                        <a:buFont typeface="Corbel"/>
                        <a:buNone/>
                      </a:pPr>
                      <a:r>
                        <a:rPr b="1" lang="en-US" sz="3000" u="none" cap="none" strike="noStrike">
                          <a:solidFill>
                            <a:srgbClr val="FFFFFF"/>
                          </a:solidFill>
                          <a:latin typeface="Corbel"/>
                          <a:ea typeface="Corbel"/>
                          <a:cs typeface="Corbel"/>
                          <a:sym typeface="Corbel"/>
                        </a:rPr>
                        <a:t>Google Slides</a:t>
                      </a:r>
                      <a:endParaRPr/>
                    </a:p>
                  </a:txBody>
                  <a:tcPr marT="0" marB="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72B62"/>
                    </a:solidFill>
                  </a:tcPr>
                </a:tc>
              </a:tr>
            </a:tbl>
          </a:graphicData>
        </a:graphic>
      </p:graphicFrame>
      <p:sp>
        <p:nvSpPr>
          <p:cNvPr id="526" name="Google Shape;526;p52"/>
          <p:cNvSpPr txBox="1"/>
          <p:nvPr/>
        </p:nvSpPr>
        <p:spPr>
          <a:xfrm>
            <a:off x="3529402" y="1682750"/>
            <a:ext cx="8327636" cy="4616648"/>
          </a:xfrm>
          <a:prstGeom prst="rect">
            <a:avLst/>
          </a:prstGeom>
          <a:noFill/>
          <a:ln>
            <a:noFill/>
          </a:ln>
        </p:spPr>
        <p:txBody>
          <a:bodyPr anchorCtr="0" anchor="t" bIns="45700" lIns="91425" spcFirstLastPara="1" rIns="91425" wrap="square" tIns="45700">
            <a:noAutofit/>
          </a:bodyPr>
          <a:lstStyle/>
          <a:p>
            <a:pPr indent="-457200" lvl="0" marL="457200" marR="0" rtl="0" algn="l">
              <a:lnSpc>
                <a:spcPct val="150000"/>
              </a:lnSpc>
              <a:spcBef>
                <a:spcPts val="0"/>
              </a:spcBef>
              <a:spcAft>
                <a:spcPts val="0"/>
              </a:spcAft>
              <a:buClr>
                <a:schemeClr val="dk1"/>
              </a:buClr>
              <a:buSzPts val="2800"/>
              <a:buFont typeface="Arial"/>
              <a:buChar char="•"/>
            </a:pPr>
            <a:r>
              <a:rPr lang="en-US" sz="2800">
                <a:solidFill>
                  <a:schemeClr val="dk1"/>
                </a:solidFill>
                <a:latin typeface="Arial"/>
                <a:ea typeface="Arial"/>
                <a:cs typeface="Arial"/>
                <a:sym typeface="Arial"/>
              </a:rPr>
              <a:t>Google’s version of PowerPoint</a:t>
            </a:r>
            <a:endParaRPr/>
          </a:p>
          <a:p>
            <a:pPr indent="-457200" lvl="0" marL="457200" marR="0" rtl="0" algn="l">
              <a:lnSpc>
                <a:spcPct val="150000"/>
              </a:lnSpc>
              <a:spcBef>
                <a:spcPts val="0"/>
              </a:spcBef>
              <a:spcAft>
                <a:spcPts val="0"/>
              </a:spcAft>
              <a:buClr>
                <a:schemeClr val="dk1"/>
              </a:buClr>
              <a:buSzPts val="2800"/>
              <a:buFont typeface="Arial"/>
              <a:buChar char="•"/>
            </a:pPr>
            <a:r>
              <a:rPr lang="en-US" sz="2800">
                <a:solidFill>
                  <a:schemeClr val="dk1"/>
                </a:solidFill>
                <a:latin typeface="Arial"/>
                <a:ea typeface="Arial"/>
                <a:cs typeface="Arial"/>
                <a:sym typeface="Arial"/>
              </a:rPr>
              <a:t>Allows collaboration in real time</a:t>
            </a:r>
            <a:endParaRPr/>
          </a:p>
          <a:p>
            <a:pPr indent="-457200" lvl="0" marL="457200" marR="0" rtl="0" algn="l">
              <a:lnSpc>
                <a:spcPct val="150000"/>
              </a:lnSpc>
              <a:spcBef>
                <a:spcPts val="0"/>
              </a:spcBef>
              <a:spcAft>
                <a:spcPts val="0"/>
              </a:spcAft>
              <a:buClr>
                <a:schemeClr val="dk1"/>
              </a:buClr>
              <a:buSzPts val="2800"/>
              <a:buFont typeface="Arial"/>
              <a:buChar char="•"/>
            </a:pPr>
            <a:r>
              <a:rPr lang="en-US" sz="2800">
                <a:solidFill>
                  <a:schemeClr val="dk1"/>
                </a:solidFill>
                <a:latin typeface="Arial"/>
                <a:ea typeface="Arial"/>
                <a:cs typeface="Arial"/>
                <a:sym typeface="Arial"/>
              </a:rPr>
              <a:t>Can be downloaded as a PowerPoint document</a:t>
            </a:r>
            <a:endParaRPr/>
          </a:p>
          <a:p>
            <a:pPr indent="-457200" lvl="0" marL="457200" marR="0" rtl="0" algn="l">
              <a:lnSpc>
                <a:spcPct val="150000"/>
              </a:lnSpc>
              <a:spcBef>
                <a:spcPts val="0"/>
              </a:spcBef>
              <a:spcAft>
                <a:spcPts val="0"/>
              </a:spcAft>
              <a:buClr>
                <a:schemeClr val="dk1"/>
              </a:buClr>
              <a:buSzPts val="2800"/>
              <a:buFont typeface="Arial"/>
              <a:buChar char="•"/>
            </a:pPr>
            <a:r>
              <a:rPr lang="en-US" sz="2800">
                <a:solidFill>
                  <a:schemeClr val="dk1"/>
                </a:solidFill>
                <a:latin typeface="Arial"/>
                <a:ea typeface="Arial"/>
                <a:cs typeface="Arial"/>
                <a:sym typeface="Arial"/>
              </a:rPr>
              <a:t>Can upload and convert PowerPoint documents to Slides</a:t>
            </a:r>
            <a:endParaRPr/>
          </a:p>
          <a:p>
            <a:pPr indent="177800" lvl="0" marL="0" marR="0" rtl="0" algn="l">
              <a:lnSpc>
                <a:spcPct val="150000"/>
              </a:lnSpc>
              <a:spcBef>
                <a:spcPts val="0"/>
              </a:spcBef>
              <a:spcAft>
                <a:spcPts val="0"/>
              </a:spcAft>
              <a:buClr>
                <a:schemeClr val="dk1"/>
              </a:buClr>
              <a:buSzPts val="2800"/>
              <a:buFont typeface="Arial"/>
              <a:buNone/>
            </a:pPr>
            <a:r>
              <a:t/>
            </a:r>
            <a:endParaRPr sz="2800">
              <a:solidFill>
                <a:schemeClr val="dk1"/>
              </a:solidFill>
              <a:latin typeface="Arial"/>
              <a:ea typeface="Arial"/>
              <a:cs typeface="Arial"/>
              <a:sym typeface="Arial"/>
            </a:endParaRPr>
          </a:p>
          <a:p>
            <a:pPr indent="177800" lvl="0" marL="0" marR="0" rtl="0" algn="l">
              <a:lnSpc>
                <a:spcPct val="150000"/>
              </a:lnSpc>
              <a:spcBef>
                <a:spcPts val="0"/>
              </a:spcBef>
              <a:spcAft>
                <a:spcPts val="0"/>
              </a:spcAft>
              <a:buClr>
                <a:schemeClr val="dk1"/>
              </a:buClr>
              <a:buSzPts val="2800"/>
              <a:buFont typeface="Arial"/>
              <a:buNone/>
            </a:pPr>
            <a:r>
              <a:t/>
            </a:r>
            <a:endParaRPr sz="2800">
              <a:solidFill>
                <a:schemeClr val="dk1"/>
              </a:solidFill>
              <a:latin typeface="Arial"/>
              <a:ea typeface="Arial"/>
              <a:cs typeface="Arial"/>
              <a:sym typeface="Arial"/>
            </a:endParaRPr>
          </a:p>
        </p:txBody>
      </p:sp>
      <p:pic>
        <p:nvPicPr>
          <p:cNvPr descr="Image" id="527" name="Google Shape;527;p52"/>
          <p:cNvPicPr preferRelativeResize="0"/>
          <p:nvPr/>
        </p:nvPicPr>
        <p:blipFill rotWithShape="1">
          <a:blip r:embed="rId4">
            <a:alphaModFix/>
          </a:blip>
          <a:srcRect b="0" l="0" r="0" t="0"/>
          <a:stretch/>
        </p:blipFill>
        <p:spPr>
          <a:xfrm>
            <a:off x="684542" y="1682750"/>
            <a:ext cx="2669538" cy="2669538"/>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2" name="Shape 532"/>
        <p:cNvGrpSpPr/>
        <p:nvPr/>
      </p:nvGrpSpPr>
      <p:grpSpPr>
        <a:xfrm>
          <a:off x="0" y="0"/>
          <a:ext cx="0" cy="0"/>
          <a:chOff x="0" y="0"/>
          <a:chExt cx="0" cy="0"/>
        </a:xfrm>
      </p:grpSpPr>
      <p:graphicFrame>
        <p:nvGraphicFramePr>
          <p:cNvPr id="533" name="Google Shape;533;p53"/>
          <p:cNvGraphicFramePr/>
          <p:nvPr/>
        </p:nvGraphicFramePr>
        <p:xfrm>
          <a:off x="0" y="235489"/>
          <a:ext cx="3000000" cy="3000000"/>
        </p:xfrm>
        <a:graphic>
          <a:graphicData uri="http://schemas.openxmlformats.org/drawingml/2006/table">
            <a:tbl>
              <a:tblPr>
                <a:noFill/>
                <a:tableStyleId>{AB1F96DB-E775-429D-808B-00DB061C346F}</a:tableStyleId>
              </a:tblPr>
              <a:tblGrid>
                <a:gridCol w="12192000"/>
              </a:tblGrid>
              <a:tr h="555075">
                <a:tc>
                  <a:txBody>
                    <a:bodyPr>
                      <a:noAutofit/>
                    </a:bodyPr>
                    <a:lstStyle/>
                    <a:p>
                      <a:pPr indent="0" lvl="0" marL="0" marR="0" rtl="0" algn="l">
                        <a:lnSpc>
                          <a:spcPct val="120000"/>
                        </a:lnSpc>
                        <a:spcBef>
                          <a:spcPts val="0"/>
                        </a:spcBef>
                        <a:spcAft>
                          <a:spcPts val="0"/>
                        </a:spcAft>
                        <a:buClr>
                          <a:schemeClr val="lt1"/>
                        </a:buClr>
                        <a:buFont typeface="Corbel"/>
                        <a:buNone/>
                      </a:pPr>
                      <a:r>
                        <a:rPr b="1" lang="en-US" sz="3000" u="none" cap="none" strike="noStrike">
                          <a:solidFill>
                            <a:schemeClr val="lt1"/>
                          </a:solidFill>
                          <a:latin typeface="Corbel"/>
                          <a:ea typeface="Corbel"/>
                          <a:cs typeface="Corbel"/>
                          <a:sym typeface="Corbel"/>
                        </a:rPr>
                        <a:t>Google Slides</a:t>
                      </a:r>
                      <a:endParaRPr/>
                    </a:p>
                  </a:txBody>
                  <a:tcPr marT="0" marB="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72B62"/>
                    </a:solidFill>
                  </a:tcPr>
                </a:tc>
              </a:tr>
            </a:tbl>
          </a:graphicData>
        </a:graphic>
      </p:graphicFrame>
      <p:sp>
        <p:nvSpPr>
          <p:cNvPr id="534" name="Google Shape;534;p53"/>
          <p:cNvSpPr/>
          <p:nvPr/>
        </p:nvSpPr>
        <p:spPr>
          <a:xfrm>
            <a:off x="0" y="6487964"/>
            <a:ext cx="12192000" cy="369332"/>
          </a:xfrm>
          <a:prstGeom prst="rect">
            <a:avLst/>
          </a:prstGeom>
          <a:solidFill>
            <a:srgbClr val="C9C9C9"/>
          </a:solidFill>
          <a:ln>
            <a:noFill/>
          </a:ln>
          <a:effectLst>
            <a:outerShdw blurRad="44450" algn="ctr" dir="5400000" dist="27940">
              <a:srgbClr val="000000">
                <a:alpha val="31764"/>
              </a:srgbClr>
            </a:outerShdw>
          </a:effectLst>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1E5E9F"/>
              </a:buClr>
              <a:buFont typeface="Calibri"/>
              <a:buNone/>
            </a:pPr>
            <a:r>
              <a:rPr b="0" i="1" lang="en-US" sz="1800" u="none" cap="none" strike="noStrike">
                <a:solidFill>
                  <a:srgbClr val="1E5E9F"/>
                </a:solidFill>
                <a:latin typeface="Calibri"/>
                <a:ea typeface="Calibri"/>
                <a:cs typeface="Calibri"/>
                <a:sym typeface="Calibri"/>
              </a:rPr>
              <a:t>1:1 Technology Integration</a:t>
            </a:r>
            <a:r>
              <a:rPr b="0" i="0" lang="en-US" sz="1800" u="none" cap="none" strike="noStrike">
                <a:solidFill>
                  <a:srgbClr val="1E5E9F"/>
                </a:solidFill>
                <a:latin typeface="Calibri"/>
                <a:ea typeface="Calibri"/>
                <a:cs typeface="Calibri"/>
                <a:sym typeface="Calibri"/>
              </a:rPr>
              <a:t> </a:t>
            </a:r>
            <a:endParaRPr b="0" i="0" sz="1800" u="none" cap="none" strike="noStrike">
              <a:solidFill>
                <a:srgbClr val="FFFFFF"/>
              </a:solidFill>
              <a:latin typeface="Calibri"/>
              <a:ea typeface="Calibri"/>
              <a:cs typeface="Calibri"/>
              <a:sym typeface="Calibri"/>
            </a:endParaRPr>
          </a:p>
        </p:txBody>
      </p:sp>
      <p:pic>
        <p:nvPicPr>
          <p:cNvPr descr="http://www.ebrschools.org/wp-content/uploads/2016/04/postcard.png" id="535" name="Google Shape;535;p53"/>
          <p:cNvPicPr preferRelativeResize="0"/>
          <p:nvPr/>
        </p:nvPicPr>
        <p:blipFill rotWithShape="1">
          <a:blip r:embed="rId3">
            <a:alphaModFix/>
          </a:blip>
          <a:srcRect b="7357" l="23197" r="24854" t="70530"/>
          <a:stretch/>
        </p:blipFill>
        <p:spPr>
          <a:xfrm>
            <a:off x="123825" y="5791201"/>
            <a:ext cx="3219450" cy="983058"/>
          </a:xfrm>
          <a:prstGeom prst="rect">
            <a:avLst/>
          </a:prstGeom>
          <a:noFill/>
          <a:ln>
            <a:noFill/>
          </a:ln>
        </p:spPr>
      </p:pic>
      <p:pic>
        <p:nvPicPr>
          <p:cNvPr id="536" name="Google Shape;536;p53"/>
          <p:cNvPicPr preferRelativeResize="0"/>
          <p:nvPr/>
        </p:nvPicPr>
        <p:blipFill rotWithShape="1">
          <a:blip r:embed="rId4">
            <a:alphaModFix/>
          </a:blip>
          <a:srcRect b="0" l="0" r="0" t="0"/>
          <a:stretch/>
        </p:blipFill>
        <p:spPr>
          <a:xfrm>
            <a:off x="1737295" y="926084"/>
            <a:ext cx="8863653" cy="4198698"/>
          </a:xfrm>
          <a:prstGeom prst="rect">
            <a:avLst/>
          </a:prstGeom>
          <a:noFill/>
          <a:ln>
            <a:noFill/>
          </a:ln>
        </p:spPr>
      </p:pic>
      <p:sp>
        <p:nvSpPr>
          <p:cNvPr id="537" name="Google Shape;537;p53"/>
          <p:cNvSpPr txBox="1"/>
          <p:nvPr/>
        </p:nvSpPr>
        <p:spPr>
          <a:xfrm>
            <a:off x="2467649" y="5213156"/>
            <a:ext cx="9971269"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u="sng">
                <a:solidFill>
                  <a:schemeClr val="hlink"/>
                </a:solidFill>
                <a:latin typeface="Calibri"/>
                <a:ea typeface="Calibri"/>
                <a:cs typeface="Calibri"/>
                <a:sym typeface="Calibri"/>
                <a:hlinkClick r:id="rId5"/>
              </a:rPr>
              <a:t>https://youtu.be/zgb5zZJQpaA?list=PLyJP92W0CqyGXMYMSWXw1-s0fRSO7FAxs</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42" name="Shape 542"/>
        <p:cNvGrpSpPr/>
        <p:nvPr/>
      </p:nvGrpSpPr>
      <p:grpSpPr>
        <a:xfrm>
          <a:off x="0" y="0"/>
          <a:ext cx="0" cy="0"/>
          <a:chOff x="0" y="0"/>
          <a:chExt cx="0" cy="0"/>
        </a:xfrm>
      </p:grpSpPr>
      <p:graphicFrame>
        <p:nvGraphicFramePr>
          <p:cNvPr id="543" name="Google Shape;543;p54"/>
          <p:cNvGraphicFramePr/>
          <p:nvPr/>
        </p:nvGraphicFramePr>
        <p:xfrm>
          <a:off x="0" y="235489"/>
          <a:ext cx="3000000" cy="3000000"/>
        </p:xfrm>
        <a:graphic>
          <a:graphicData uri="http://schemas.openxmlformats.org/drawingml/2006/table">
            <a:tbl>
              <a:tblPr>
                <a:noFill/>
                <a:tableStyleId>{AB1F96DB-E775-429D-808B-00DB061C346F}</a:tableStyleId>
              </a:tblPr>
              <a:tblGrid>
                <a:gridCol w="12192000"/>
              </a:tblGrid>
              <a:tr h="555075">
                <a:tc>
                  <a:txBody>
                    <a:bodyPr>
                      <a:noAutofit/>
                    </a:bodyPr>
                    <a:lstStyle/>
                    <a:p>
                      <a:pPr indent="0" lvl="0" marL="0" marR="0" rtl="0" algn="l">
                        <a:lnSpc>
                          <a:spcPct val="120000"/>
                        </a:lnSpc>
                        <a:spcBef>
                          <a:spcPts val="0"/>
                        </a:spcBef>
                        <a:spcAft>
                          <a:spcPts val="0"/>
                        </a:spcAft>
                        <a:buClr>
                          <a:schemeClr val="lt1"/>
                        </a:buClr>
                        <a:buFont typeface="Corbel"/>
                        <a:buNone/>
                      </a:pPr>
                      <a:r>
                        <a:rPr b="1" lang="en-US" sz="3000" u="none" cap="none" strike="noStrike">
                          <a:solidFill>
                            <a:schemeClr val="lt1"/>
                          </a:solidFill>
                          <a:latin typeface="Corbel"/>
                          <a:ea typeface="Corbel"/>
                          <a:cs typeface="Corbel"/>
                          <a:sym typeface="Corbel"/>
                        </a:rPr>
                        <a:t>Google Slides Challenge</a:t>
                      </a:r>
                      <a:endParaRPr/>
                    </a:p>
                  </a:txBody>
                  <a:tcPr marT="0" marB="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72B62"/>
                    </a:solidFill>
                  </a:tcPr>
                </a:tc>
              </a:tr>
            </a:tbl>
          </a:graphicData>
        </a:graphic>
      </p:graphicFrame>
      <p:sp>
        <p:nvSpPr>
          <p:cNvPr id="544" name="Google Shape;544;p54"/>
          <p:cNvSpPr txBox="1"/>
          <p:nvPr/>
        </p:nvSpPr>
        <p:spPr>
          <a:xfrm>
            <a:off x="555625" y="949325"/>
            <a:ext cx="11198225" cy="5262979"/>
          </a:xfrm>
          <a:prstGeom prst="rect">
            <a:avLst/>
          </a:prstGeom>
          <a:noFill/>
          <a:ln>
            <a:noFill/>
          </a:ln>
        </p:spPr>
        <p:txBody>
          <a:bodyPr anchorCtr="0" anchor="t" bIns="45700" lIns="91425" spcFirstLastPara="1" rIns="91425" wrap="square" tIns="45700">
            <a:noAutofit/>
          </a:bodyPr>
          <a:lstStyle/>
          <a:p>
            <a:pPr indent="-514350" lvl="0" marL="514350" marR="0" rtl="0" algn="l">
              <a:lnSpc>
                <a:spcPct val="150000"/>
              </a:lnSpc>
              <a:spcBef>
                <a:spcPts val="0"/>
              </a:spcBef>
              <a:spcAft>
                <a:spcPts val="0"/>
              </a:spcAft>
              <a:buClr>
                <a:schemeClr val="dk1"/>
              </a:buClr>
              <a:buSzPts val="2800"/>
              <a:buFont typeface="Calibri"/>
              <a:buAutoNum type="arabicPeriod"/>
            </a:pPr>
            <a:r>
              <a:rPr lang="en-US" sz="2800">
                <a:solidFill>
                  <a:schemeClr val="dk1"/>
                </a:solidFill>
                <a:latin typeface="Arial"/>
                <a:ea typeface="Arial"/>
                <a:cs typeface="Arial"/>
                <a:sym typeface="Arial"/>
              </a:rPr>
              <a:t>Create a new Slides presentation.</a:t>
            </a:r>
            <a:endParaRPr/>
          </a:p>
          <a:p>
            <a:pPr indent="-514350" lvl="0" marL="514350" marR="0" rtl="0" algn="l">
              <a:lnSpc>
                <a:spcPct val="150000"/>
              </a:lnSpc>
              <a:spcBef>
                <a:spcPts val="0"/>
              </a:spcBef>
              <a:spcAft>
                <a:spcPts val="0"/>
              </a:spcAft>
              <a:buClr>
                <a:schemeClr val="dk1"/>
              </a:buClr>
              <a:buSzPts val="2800"/>
              <a:buFont typeface="Calibri"/>
              <a:buAutoNum type="arabicPeriod"/>
            </a:pPr>
            <a:r>
              <a:rPr lang="en-US" sz="2800">
                <a:solidFill>
                  <a:schemeClr val="dk1"/>
                </a:solidFill>
                <a:latin typeface="Arial"/>
                <a:ea typeface="Arial"/>
                <a:cs typeface="Arial"/>
                <a:sym typeface="Arial"/>
              </a:rPr>
              <a:t>Choose a theme.</a:t>
            </a:r>
            <a:endParaRPr/>
          </a:p>
          <a:p>
            <a:pPr indent="-514350" lvl="0" marL="514350" marR="0" rtl="0" algn="l">
              <a:lnSpc>
                <a:spcPct val="150000"/>
              </a:lnSpc>
              <a:spcBef>
                <a:spcPts val="0"/>
              </a:spcBef>
              <a:spcAft>
                <a:spcPts val="0"/>
              </a:spcAft>
              <a:buClr>
                <a:schemeClr val="dk1"/>
              </a:buClr>
              <a:buSzPts val="2800"/>
              <a:buFont typeface="Calibri"/>
              <a:buAutoNum type="arabicPeriod"/>
            </a:pPr>
            <a:r>
              <a:rPr lang="en-US" sz="2800">
                <a:solidFill>
                  <a:schemeClr val="dk1"/>
                </a:solidFill>
                <a:latin typeface="Arial"/>
                <a:ea typeface="Arial"/>
                <a:cs typeface="Arial"/>
                <a:sym typeface="Arial"/>
              </a:rPr>
              <a:t>Title your first slide with your first name and add an image.</a:t>
            </a:r>
            <a:endParaRPr/>
          </a:p>
          <a:p>
            <a:pPr indent="-514350" lvl="0" marL="514350" marR="0" rtl="0" algn="l">
              <a:lnSpc>
                <a:spcPct val="150000"/>
              </a:lnSpc>
              <a:spcBef>
                <a:spcPts val="0"/>
              </a:spcBef>
              <a:spcAft>
                <a:spcPts val="0"/>
              </a:spcAft>
              <a:buClr>
                <a:schemeClr val="dk1"/>
              </a:buClr>
              <a:buSzPts val="2800"/>
              <a:buFont typeface="Calibri"/>
              <a:buAutoNum type="arabicPeriod"/>
            </a:pPr>
            <a:r>
              <a:rPr lang="en-US" sz="2800">
                <a:solidFill>
                  <a:schemeClr val="dk1"/>
                </a:solidFill>
                <a:latin typeface="Arial"/>
                <a:ea typeface="Arial"/>
                <a:cs typeface="Arial"/>
                <a:sym typeface="Arial"/>
              </a:rPr>
              <a:t>Insert a new slide.</a:t>
            </a:r>
            <a:endParaRPr/>
          </a:p>
          <a:p>
            <a:pPr indent="-514350" lvl="0" marL="514350" marR="0" rtl="0" algn="l">
              <a:lnSpc>
                <a:spcPct val="150000"/>
              </a:lnSpc>
              <a:spcBef>
                <a:spcPts val="0"/>
              </a:spcBef>
              <a:spcAft>
                <a:spcPts val="0"/>
              </a:spcAft>
              <a:buClr>
                <a:schemeClr val="dk1"/>
              </a:buClr>
              <a:buSzPts val="2800"/>
              <a:buFont typeface="Calibri"/>
              <a:buAutoNum type="arabicPeriod"/>
            </a:pPr>
            <a:r>
              <a:rPr lang="en-US" sz="2800">
                <a:solidFill>
                  <a:schemeClr val="dk1"/>
                </a:solidFill>
                <a:latin typeface="Arial"/>
                <a:ea typeface="Arial"/>
                <a:cs typeface="Arial"/>
                <a:sym typeface="Arial"/>
              </a:rPr>
              <a:t>Title your second slide with your last name and add a video. </a:t>
            </a:r>
            <a:endParaRPr/>
          </a:p>
          <a:p>
            <a:pPr indent="-514350" lvl="0" marL="514350" marR="0" rtl="0" algn="l">
              <a:lnSpc>
                <a:spcPct val="150000"/>
              </a:lnSpc>
              <a:spcBef>
                <a:spcPts val="0"/>
              </a:spcBef>
              <a:spcAft>
                <a:spcPts val="0"/>
              </a:spcAft>
              <a:buClr>
                <a:schemeClr val="dk1"/>
              </a:buClr>
              <a:buSzPts val="2800"/>
              <a:buFont typeface="Calibri"/>
              <a:buAutoNum type="arabicPeriod"/>
            </a:pPr>
            <a:r>
              <a:rPr lang="en-US" sz="2800">
                <a:solidFill>
                  <a:schemeClr val="dk1"/>
                </a:solidFill>
                <a:latin typeface="Arial"/>
                <a:ea typeface="Arial"/>
                <a:cs typeface="Arial"/>
                <a:sym typeface="Arial"/>
              </a:rPr>
              <a:t>Insert a third slide and add website link.</a:t>
            </a:r>
            <a:endParaRPr/>
          </a:p>
          <a:p>
            <a:pPr indent="-514350" lvl="0" marL="514350" marR="0" rtl="0" algn="l">
              <a:lnSpc>
                <a:spcPct val="150000"/>
              </a:lnSpc>
              <a:spcBef>
                <a:spcPts val="0"/>
              </a:spcBef>
              <a:spcAft>
                <a:spcPts val="0"/>
              </a:spcAft>
              <a:buClr>
                <a:schemeClr val="dk1"/>
              </a:buClr>
              <a:buSzPts val="2800"/>
              <a:buFont typeface="Calibri"/>
              <a:buAutoNum type="arabicPeriod"/>
            </a:pPr>
            <a:r>
              <a:rPr lang="en-US" sz="2800">
                <a:solidFill>
                  <a:schemeClr val="dk1"/>
                </a:solidFill>
                <a:latin typeface="Arial"/>
                <a:ea typeface="Arial"/>
                <a:cs typeface="Arial"/>
                <a:sym typeface="Arial"/>
              </a:rPr>
              <a:t>Apply one type of animation to all the slides in your presentation.</a:t>
            </a:r>
            <a:endParaRPr/>
          </a:p>
          <a:p>
            <a:pPr indent="0" lvl="0" marL="0" marR="0" rtl="0" algn="l">
              <a:lnSpc>
                <a:spcPct val="150000"/>
              </a:lnSpc>
              <a:spcBef>
                <a:spcPts val="0"/>
              </a:spcBef>
              <a:spcAft>
                <a:spcPts val="0"/>
              </a:spcAft>
              <a:buNone/>
            </a:pPr>
            <a:r>
              <a:t/>
            </a:r>
            <a:endParaRPr sz="2800">
              <a:solidFill>
                <a:schemeClr val="dk1"/>
              </a:solidFill>
              <a:latin typeface="Arial"/>
              <a:ea typeface="Arial"/>
              <a:cs typeface="Arial"/>
              <a:sym typeface="Arial"/>
            </a:endParaRPr>
          </a:p>
        </p:txBody>
      </p:sp>
      <p:sp>
        <p:nvSpPr>
          <p:cNvPr id="545" name="Google Shape;545;p54"/>
          <p:cNvSpPr/>
          <p:nvPr/>
        </p:nvSpPr>
        <p:spPr>
          <a:xfrm>
            <a:off x="0" y="6487964"/>
            <a:ext cx="12192000" cy="369332"/>
          </a:xfrm>
          <a:prstGeom prst="rect">
            <a:avLst/>
          </a:prstGeom>
          <a:solidFill>
            <a:srgbClr val="C9C9C9"/>
          </a:solidFill>
          <a:ln>
            <a:noFill/>
          </a:ln>
          <a:effectLst>
            <a:outerShdw blurRad="44450" algn="ctr" dir="5400000" dist="27940">
              <a:srgbClr val="000000">
                <a:alpha val="31764"/>
              </a:srgbClr>
            </a:outerShdw>
          </a:effectLst>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1E5E9F"/>
              </a:buClr>
              <a:buFont typeface="Calibri"/>
              <a:buNone/>
            </a:pPr>
            <a:r>
              <a:rPr b="0" i="1" lang="en-US" sz="1800" u="none" cap="none" strike="noStrike">
                <a:solidFill>
                  <a:srgbClr val="1E5E9F"/>
                </a:solidFill>
                <a:latin typeface="Calibri"/>
                <a:ea typeface="Calibri"/>
                <a:cs typeface="Calibri"/>
                <a:sym typeface="Calibri"/>
              </a:rPr>
              <a:t>1:1 Technology Integration</a:t>
            </a:r>
            <a:r>
              <a:rPr b="0" i="0" lang="en-US" sz="1800" u="none" cap="none" strike="noStrike">
                <a:solidFill>
                  <a:srgbClr val="1E5E9F"/>
                </a:solidFill>
                <a:latin typeface="Calibri"/>
                <a:ea typeface="Calibri"/>
                <a:cs typeface="Calibri"/>
                <a:sym typeface="Calibri"/>
              </a:rPr>
              <a:t> </a:t>
            </a:r>
            <a:endParaRPr b="0" i="0" sz="1800" u="none" cap="none" strike="noStrike">
              <a:solidFill>
                <a:srgbClr val="FFFFFF"/>
              </a:solidFill>
              <a:latin typeface="Calibri"/>
              <a:ea typeface="Calibri"/>
              <a:cs typeface="Calibri"/>
              <a:sym typeface="Calibri"/>
            </a:endParaRPr>
          </a:p>
        </p:txBody>
      </p:sp>
      <p:pic>
        <p:nvPicPr>
          <p:cNvPr descr="http://www.ebrschools.org/wp-content/uploads/2016/04/postcard.png" id="546" name="Google Shape;546;p54"/>
          <p:cNvPicPr preferRelativeResize="0"/>
          <p:nvPr/>
        </p:nvPicPr>
        <p:blipFill rotWithShape="1">
          <a:blip r:embed="rId3">
            <a:alphaModFix/>
          </a:blip>
          <a:srcRect b="7357" l="23197" r="24854" t="70530"/>
          <a:stretch/>
        </p:blipFill>
        <p:spPr>
          <a:xfrm>
            <a:off x="123825" y="5791201"/>
            <a:ext cx="3219450" cy="983058"/>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51" name="Shape 551"/>
        <p:cNvGrpSpPr/>
        <p:nvPr/>
      </p:nvGrpSpPr>
      <p:grpSpPr>
        <a:xfrm>
          <a:off x="0" y="0"/>
          <a:ext cx="0" cy="0"/>
          <a:chOff x="0" y="0"/>
          <a:chExt cx="0" cy="0"/>
        </a:xfrm>
      </p:grpSpPr>
      <p:sp>
        <p:nvSpPr>
          <p:cNvPr id="552" name="Google Shape;552;p55"/>
          <p:cNvSpPr/>
          <p:nvPr/>
        </p:nvSpPr>
        <p:spPr>
          <a:xfrm>
            <a:off x="0" y="6487964"/>
            <a:ext cx="12192000" cy="369332"/>
          </a:xfrm>
          <a:prstGeom prst="rect">
            <a:avLst/>
          </a:prstGeom>
          <a:solidFill>
            <a:srgbClr val="C9C9C9"/>
          </a:solidFill>
          <a:ln>
            <a:noFill/>
          </a:ln>
          <a:effectLst>
            <a:outerShdw blurRad="44450" algn="ctr" dir="5400000" dist="27940">
              <a:srgbClr val="000000">
                <a:alpha val="31764"/>
              </a:srgbClr>
            </a:outerShdw>
          </a:effectLst>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1E5E9F"/>
              </a:buClr>
              <a:buFont typeface="Calibri"/>
              <a:buNone/>
            </a:pPr>
            <a:r>
              <a:rPr b="0" i="1" lang="en-US" sz="1800" u="none" cap="none" strike="noStrike">
                <a:solidFill>
                  <a:srgbClr val="1E5E9F"/>
                </a:solidFill>
                <a:latin typeface="Calibri"/>
                <a:ea typeface="Calibri"/>
                <a:cs typeface="Calibri"/>
                <a:sym typeface="Calibri"/>
              </a:rPr>
              <a:t>1:1 Technology Integration</a:t>
            </a:r>
            <a:r>
              <a:rPr b="0" i="0" lang="en-US" sz="1800" u="none" cap="none" strike="noStrike">
                <a:solidFill>
                  <a:srgbClr val="1E5E9F"/>
                </a:solidFill>
                <a:latin typeface="Calibri"/>
                <a:ea typeface="Calibri"/>
                <a:cs typeface="Calibri"/>
                <a:sym typeface="Calibri"/>
              </a:rPr>
              <a:t> </a:t>
            </a:r>
            <a:endParaRPr b="0" i="0" sz="1800" u="none" cap="none" strike="noStrike">
              <a:solidFill>
                <a:srgbClr val="FFFFFF"/>
              </a:solidFill>
              <a:latin typeface="Calibri"/>
              <a:ea typeface="Calibri"/>
              <a:cs typeface="Calibri"/>
              <a:sym typeface="Calibri"/>
            </a:endParaRPr>
          </a:p>
        </p:txBody>
      </p:sp>
      <p:pic>
        <p:nvPicPr>
          <p:cNvPr descr="http://www.ebrschools.org/wp-content/uploads/2016/04/postcard.png" id="553" name="Google Shape;553;p55"/>
          <p:cNvPicPr preferRelativeResize="0"/>
          <p:nvPr/>
        </p:nvPicPr>
        <p:blipFill rotWithShape="1">
          <a:blip r:embed="rId3">
            <a:alphaModFix/>
          </a:blip>
          <a:srcRect b="7357" l="23197" r="24854" t="70530"/>
          <a:stretch/>
        </p:blipFill>
        <p:spPr>
          <a:xfrm>
            <a:off x="123825" y="5791201"/>
            <a:ext cx="3219450" cy="983058"/>
          </a:xfrm>
          <a:prstGeom prst="rect">
            <a:avLst/>
          </a:prstGeom>
          <a:noFill/>
          <a:ln>
            <a:noFill/>
          </a:ln>
        </p:spPr>
      </p:pic>
      <p:graphicFrame>
        <p:nvGraphicFramePr>
          <p:cNvPr id="554" name="Google Shape;554;p55"/>
          <p:cNvGraphicFramePr/>
          <p:nvPr/>
        </p:nvGraphicFramePr>
        <p:xfrm>
          <a:off x="0" y="235489"/>
          <a:ext cx="3000000" cy="3000000"/>
        </p:xfrm>
        <a:graphic>
          <a:graphicData uri="http://schemas.openxmlformats.org/drawingml/2006/table">
            <a:tbl>
              <a:tblPr>
                <a:noFill/>
                <a:tableStyleId>{AB1F96DB-E775-429D-808B-00DB061C346F}</a:tableStyleId>
              </a:tblPr>
              <a:tblGrid>
                <a:gridCol w="12192000"/>
              </a:tblGrid>
              <a:tr h="555075">
                <a:tc>
                  <a:txBody>
                    <a:bodyPr>
                      <a:noAutofit/>
                    </a:bodyPr>
                    <a:lstStyle/>
                    <a:p>
                      <a:pPr indent="0" lvl="0" marL="0" marR="0" rtl="0" algn="l">
                        <a:lnSpc>
                          <a:spcPct val="120000"/>
                        </a:lnSpc>
                        <a:spcBef>
                          <a:spcPts val="0"/>
                        </a:spcBef>
                        <a:spcAft>
                          <a:spcPts val="0"/>
                        </a:spcAft>
                        <a:buClr>
                          <a:srgbClr val="FFFFFF"/>
                        </a:buClr>
                        <a:buFont typeface="Corbel"/>
                        <a:buNone/>
                      </a:pPr>
                      <a:r>
                        <a:rPr b="1" lang="en-US" sz="3000" u="none" cap="none" strike="noStrike">
                          <a:solidFill>
                            <a:srgbClr val="FFFFFF"/>
                          </a:solidFill>
                          <a:latin typeface="Corbel"/>
                          <a:ea typeface="Corbel"/>
                          <a:cs typeface="Corbel"/>
                          <a:sym typeface="Corbel"/>
                        </a:rPr>
                        <a:t>Google Sheets</a:t>
                      </a:r>
                      <a:endParaRPr/>
                    </a:p>
                  </a:txBody>
                  <a:tcPr marT="0" marB="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72B62"/>
                    </a:solidFill>
                  </a:tcPr>
                </a:tc>
              </a:tr>
            </a:tbl>
          </a:graphicData>
        </a:graphic>
      </p:graphicFrame>
      <p:sp>
        <p:nvSpPr>
          <p:cNvPr id="555" name="Google Shape;555;p55"/>
          <p:cNvSpPr txBox="1"/>
          <p:nvPr/>
        </p:nvSpPr>
        <p:spPr>
          <a:xfrm>
            <a:off x="3529013" y="1682750"/>
            <a:ext cx="8328025" cy="3323987"/>
          </a:xfrm>
          <a:prstGeom prst="rect">
            <a:avLst/>
          </a:prstGeom>
          <a:noFill/>
          <a:ln>
            <a:noFill/>
          </a:ln>
        </p:spPr>
        <p:txBody>
          <a:bodyPr anchorCtr="0" anchor="t" bIns="45700" lIns="91425" spcFirstLastPara="1" rIns="91425" wrap="square" tIns="45700">
            <a:noAutofit/>
          </a:bodyPr>
          <a:lstStyle/>
          <a:p>
            <a:pPr indent="-457200" lvl="0" marL="457200" marR="0" rtl="0" algn="l">
              <a:lnSpc>
                <a:spcPct val="150000"/>
              </a:lnSpc>
              <a:spcBef>
                <a:spcPts val="0"/>
              </a:spcBef>
              <a:spcAft>
                <a:spcPts val="0"/>
              </a:spcAft>
              <a:buClr>
                <a:schemeClr val="dk1"/>
              </a:buClr>
              <a:buSzPts val="2800"/>
              <a:buFont typeface="Arial"/>
              <a:buChar char="•"/>
            </a:pPr>
            <a:r>
              <a:rPr lang="en-US" sz="2800">
                <a:solidFill>
                  <a:schemeClr val="dk1"/>
                </a:solidFill>
                <a:latin typeface="Arial"/>
                <a:ea typeface="Arial"/>
                <a:cs typeface="Arial"/>
                <a:sym typeface="Arial"/>
              </a:rPr>
              <a:t>Google’s version of excel</a:t>
            </a:r>
            <a:endParaRPr/>
          </a:p>
          <a:p>
            <a:pPr indent="-457200" lvl="0" marL="457200" marR="0" rtl="0" algn="l">
              <a:lnSpc>
                <a:spcPct val="150000"/>
              </a:lnSpc>
              <a:spcBef>
                <a:spcPts val="0"/>
              </a:spcBef>
              <a:spcAft>
                <a:spcPts val="0"/>
              </a:spcAft>
              <a:buClr>
                <a:schemeClr val="dk1"/>
              </a:buClr>
              <a:buSzPts val="2800"/>
              <a:buFont typeface="Arial"/>
              <a:buChar char="•"/>
            </a:pPr>
            <a:r>
              <a:rPr lang="en-US" sz="2800">
                <a:solidFill>
                  <a:schemeClr val="dk1"/>
                </a:solidFill>
                <a:latin typeface="Arial"/>
                <a:ea typeface="Arial"/>
                <a:cs typeface="Arial"/>
                <a:sym typeface="Arial"/>
              </a:rPr>
              <a:t>Allows collaboration in real time</a:t>
            </a:r>
            <a:endParaRPr/>
          </a:p>
          <a:p>
            <a:pPr indent="-457200" lvl="0" marL="457200" marR="0" rtl="0" algn="l">
              <a:lnSpc>
                <a:spcPct val="150000"/>
              </a:lnSpc>
              <a:spcBef>
                <a:spcPts val="0"/>
              </a:spcBef>
              <a:spcAft>
                <a:spcPts val="0"/>
              </a:spcAft>
              <a:buClr>
                <a:schemeClr val="dk1"/>
              </a:buClr>
              <a:buSzPts val="2800"/>
              <a:buFont typeface="Arial"/>
              <a:buChar char="•"/>
            </a:pPr>
            <a:r>
              <a:rPr lang="en-US" sz="2800">
                <a:solidFill>
                  <a:schemeClr val="dk1"/>
                </a:solidFill>
                <a:latin typeface="Arial"/>
                <a:ea typeface="Arial"/>
                <a:cs typeface="Arial"/>
                <a:sym typeface="Arial"/>
              </a:rPr>
              <a:t>Can be downloaded as an excel document </a:t>
            </a:r>
            <a:endParaRPr/>
          </a:p>
          <a:p>
            <a:pPr indent="-457200" lvl="0" marL="457200" marR="0" rtl="0" algn="l">
              <a:lnSpc>
                <a:spcPct val="150000"/>
              </a:lnSpc>
              <a:spcBef>
                <a:spcPts val="0"/>
              </a:spcBef>
              <a:spcAft>
                <a:spcPts val="0"/>
              </a:spcAft>
              <a:buClr>
                <a:schemeClr val="dk1"/>
              </a:buClr>
              <a:buSzPts val="2800"/>
              <a:buFont typeface="Arial"/>
              <a:buChar char="•"/>
            </a:pPr>
            <a:r>
              <a:rPr lang="en-US" sz="2800">
                <a:solidFill>
                  <a:schemeClr val="dk1"/>
                </a:solidFill>
                <a:latin typeface="Arial"/>
                <a:ea typeface="Arial"/>
                <a:cs typeface="Arial"/>
                <a:sym typeface="Arial"/>
              </a:rPr>
              <a:t>Can upload and convert excel documents to Sheets</a:t>
            </a:r>
            <a:endParaRPr/>
          </a:p>
        </p:txBody>
      </p:sp>
      <p:pic>
        <p:nvPicPr>
          <p:cNvPr descr="Image" id="556" name="Google Shape;556;p55"/>
          <p:cNvPicPr preferRelativeResize="0"/>
          <p:nvPr/>
        </p:nvPicPr>
        <p:blipFill rotWithShape="1">
          <a:blip r:embed="rId4">
            <a:alphaModFix/>
          </a:blip>
          <a:srcRect b="0" l="0" r="0" t="0"/>
          <a:stretch/>
        </p:blipFill>
        <p:spPr>
          <a:xfrm>
            <a:off x="608013" y="1682750"/>
            <a:ext cx="2991235" cy="2991235"/>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61" name="Shape 561"/>
        <p:cNvGrpSpPr/>
        <p:nvPr/>
      </p:nvGrpSpPr>
      <p:grpSpPr>
        <a:xfrm>
          <a:off x="0" y="0"/>
          <a:ext cx="0" cy="0"/>
          <a:chOff x="0" y="0"/>
          <a:chExt cx="0" cy="0"/>
        </a:xfrm>
      </p:grpSpPr>
      <p:graphicFrame>
        <p:nvGraphicFramePr>
          <p:cNvPr id="562" name="Google Shape;562;p56"/>
          <p:cNvGraphicFramePr/>
          <p:nvPr/>
        </p:nvGraphicFramePr>
        <p:xfrm>
          <a:off x="0" y="235489"/>
          <a:ext cx="3000000" cy="3000000"/>
        </p:xfrm>
        <a:graphic>
          <a:graphicData uri="http://schemas.openxmlformats.org/drawingml/2006/table">
            <a:tbl>
              <a:tblPr>
                <a:noFill/>
                <a:tableStyleId>{AB1F96DB-E775-429D-808B-00DB061C346F}</a:tableStyleId>
              </a:tblPr>
              <a:tblGrid>
                <a:gridCol w="12192000"/>
              </a:tblGrid>
              <a:tr h="555075">
                <a:tc>
                  <a:txBody>
                    <a:bodyPr>
                      <a:noAutofit/>
                    </a:bodyPr>
                    <a:lstStyle/>
                    <a:p>
                      <a:pPr indent="0" lvl="0" marL="0" marR="0" rtl="0" algn="l">
                        <a:lnSpc>
                          <a:spcPct val="120000"/>
                        </a:lnSpc>
                        <a:spcBef>
                          <a:spcPts val="0"/>
                        </a:spcBef>
                        <a:spcAft>
                          <a:spcPts val="0"/>
                        </a:spcAft>
                        <a:buClr>
                          <a:schemeClr val="lt1"/>
                        </a:buClr>
                        <a:buFont typeface="Corbel"/>
                        <a:buNone/>
                      </a:pPr>
                      <a:r>
                        <a:rPr b="1" lang="en-US" sz="3000" u="none" cap="none" strike="noStrike">
                          <a:solidFill>
                            <a:schemeClr val="lt1"/>
                          </a:solidFill>
                          <a:latin typeface="Corbel"/>
                          <a:ea typeface="Corbel"/>
                          <a:cs typeface="Corbel"/>
                          <a:sym typeface="Corbel"/>
                        </a:rPr>
                        <a:t>Google Sheets</a:t>
                      </a:r>
                      <a:endParaRPr/>
                    </a:p>
                  </a:txBody>
                  <a:tcPr marT="0" marB="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72B62"/>
                    </a:solidFill>
                  </a:tcPr>
                </a:tc>
              </a:tr>
            </a:tbl>
          </a:graphicData>
        </a:graphic>
      </p:graphicFrame>
      <p:sp>
        <p:nvSpPr>
          <p:cNvPr id="563" name="Google Shape;563;p56"/>
          <p:cNvSpPr/>
          <p:nvPr/>
        </p:nvSpPr>
        <p:spPr>
          <a:xfrm>
            <a:off x="0" y="6487964"/>
            <a:ext cx="12192000" cy="369332"/>
          </a:xfrm>
          <a:prstGeom prst="rect">
            <a:avLst/>
          </a:prstGeom>
          <a:solidFill>
            <a:srgbClr val="C9C9C9"/>
          </a:solidFill>
          <a:ln>
            <a:noFill/>
          </a:ln>
          <a:effectLst>
            <a:outerShdw blurRad="44450" algn="ctr" dir="5400000" dist="27940">
              <a:srgbClr val="000000">
                <a:alpha val="31764"/>
              </a:srgbClr>
            </a:outerShdw>
          </a:effectLst>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1E5E9F"/>
              </a:buClr>
              <a:buFont typeface="Calibri"/>
              <a:buNone/>
            </a:pPr>
            <a:r>
              <a:rPr b="0" i="1" lang="en-US" sz="1800" u="none" cap="none" strike="noStrike">
                <a:solidFill>
                  <a:srgbClr val="1E5E9F"/>
                </a:solidFill>
                <a:latin typeface="Calibri"/>
                <a:ea typeface="Calibri"/>
                <a:cs typeface="Calibri"/>
                <a:sym typeface="Calibri"/>
              </a:rPr>
              <a:t>1:1 Technology Integration</a:t>
            </a:r>
            <a:r>
              <a:rPr b="0" i="0" lang="en-US" sz="1800" u="none" cap="none" strike="noStrike">
                <a:solidFill>
                  <a:srgbClr val="1E5E9F"/>
                </a:solidFill>
                <a:latin typeface="Calibri"/>
                <a:ea typeface="Calibri"/>
                <a:cs typeface="Calibri"/>
                <a:sym typeface="Calibri"/>
              </a:rPr>
              <a:t> </a:t>
            </a:r>
            <a:endParaRPr b="0" i="0" sz="1800" u="none" cap="none" strike="noStrike">
              <a:solidFill>
                <a:srgbClr val="FFFFFF"/>
              </a:solidFill>
              <a:latin typeface="Calibri"/>
              <a:ea typeface="Calibri"/>
              <a:cs typeface="Calibri"/>
              <a:sym typeface="Calibri"/>
            </a:endParaRPr>
          </a:p>
        </p:txBody>
      </p:sp>
      <p:pic>
        <p:nvPicPr>
          <p:cNvPr descr="http://www.ebrschools.org/wp-content/uploads/2016/04/postcard.png" id="564" name="Google Shape;564;p56"/>
          <p:cNvPicPr preferRelativeResize="0"/>
          <p:nvPr/>
        </p:nvPicPr>
        <p:blipFill rotWithShape="1">
          <a:blip r:embed="rId3">
            <a:alphaModFix/>
          </a:blip>
          <a:srcRect b="7357" l="23197" r="24854" t="70530"/>
          <a:stretch/>
        </p:blipFill>
        <p:spPr>
          <a:xfrm>
            <a:off x="123825" y="5791201"/>
            <a:ext cx="3219450" cy="983058"/>
          </a:xfrm>
          <a:prstGeom prst="rect">
            <a:avLst/>
          </a:prstGeom>
          <a:noFill/>
          <a:ln>
            <a:noFill/>
          </a:ln>
        </p:spPr>
      </p:pic>
      <p:pic>
        <p:nvPicPr>
          <p:cNvPr id="565" name="Google Shape;565;p56"/>
          <p:cNvPicPr preferRelativeResize="0"/>
          <p:nvPr/>
        </p:nvPicPr>
        <p:blipFill rotWithShape="1">
          <a:blip r:embed="rId4">
            <a:alphaModFix/>
          </a:blip>
          <a:srcRect b="0" l="0" r="0" t="0"/>
          <a:stretch/>
        </p:blipFill>
        <p:spPr>
          <a:xfrm>
            <a:off x="1655763" y="1106488"/>
            <a:ext cx="9341352" cy="4199908"/>
          </a:xfrm>
          <a:prstGeom prst="rect">
            <a:avLst/>
          </a:prstGeom>
          <a:noFill/>
          <a:ln>
            <a:noFill/>
          </a:ln>
        </p:spPr>
      </p:pic>
      <p:sp>
        <p:nvSpPr>
          <p:cNvPr id="566" name="Google Shape;566;p56"/>
          <p:cNvSpPr txBox="1"/>
          <p:nvPr/>
        </p:nvSpPr>
        <p:spPr>
          <a:xfrm>
            <a:off x="2813050" y="5467350"/>
            <a:ext cx="6666655" cy="646113"/>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800" u="sng">
                <a:solidFill>
                  <a:schemeClr val="hlink"/>
                </a:solidFill>
                <a:latin typeface="Calibri"/>
                <a:ea typeface="Calibri"/>
                <a:cs typeface="Calibri"/>
                <a:sym typeface="Calibri"/>
                <a:hlinkClick r:id="rId5"/>
              </a:rPr>
              <a:t>https://youtu.be/QTgvX5MLPC8</a:t>
            </a:r>
            <a:endParaRPr/>
          </a:p>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71" name="Shape 571"/>
        <p:cNvGrpSpPr/>
        <p:nvPr/>
      </p:nvGrpSpPr>
      <p:grpSpPr>
        <a:xfrm>
          <a:off x="0" y="0"/>
          <a:ext cx="0" cy="0"/>
          <a:chOff x="0" y="0"/>
          <a:chExt cx="0" cy="0"/>
        </a:xfrm>
      </p:grpSpPr>
      <p:graphicFrame>
        <p:nvGraphicFramePr>
          <p:cNvPr id="572" name="Google Shape;572;p57"/>
          <p:cNvGraphicFramePr/>
          <p:nvPr/>
        </p:nvGraphicFramePr>
        <p:xfrm>
          <a:off x="0" y="235489"/>
          <a:ext cx="3000000" cy="3000000"/>
        </p:xfrm>
        <a:graphic>
          <a:graphicData uri="http://schemas.openxmlformats.org/drawingml/2006/table">
            <a:tbl>
              <a:tblPr>
                <a:noFill/>
                <a:tableStyleId>{AB1F96DB-E775-429D-808B-00DB061C346F}</a:tableStyleId>
              </a:tblPr>
              <a:tblGrid>
                <a:gridCol w="12192000"/>
              </a:tblGrid>
              <a:tr h="555075">
                <a:tc>
                  <a:txBody>
                    <a:bodyPr>
                      <a:noAutofit/>
                    </a:bodyPr>
                    <a:lstStyle/>
                    <a:p>
                      <a:pPr indent="0" lvl="0" marL="0" marR="0" rtl="0" algn="l">
                        <a:lnSpc>
                          <a:spcPct val="120000"/>
                        </a:lnSpc>
                        <a:spcBef>
                          <a:spcPts val="0"/>
                        </a:spcBef>
                        <a:spcAft>
                          <a:spcPts val="0"/>
                        </a:spcAft>
                        <a:buClr>
                          <a:schemeClr val="lt1"/>
                        </a:buClr>
                        <a:buFont typeface="Corbel"/>
                        <a:buNone/>
                      </a:pPr>
                      <a:r>
                        <a:rPr b="1" lang="en-US" sz="3000" u="none" cap="none" strike="noStrike">
                          <a:solidFill>
                            <a:schemeClr val="lt1"/>
                          </a:solidFill>
                          <a:latin typeface="Corbel"/>
                          <a:ea typeface="Corbel"/>
                          <a:cs typeface="Corbel"/>
                          <a:sym typeface="Corbel"/>
                        </a:rPr>
                        <a:t>Google Sheets Challenge</a:t>
                      </a:r>
                      <a:endParaRPr/>
                    </a:p>
                  </a:txBody>
                  <a:tcPr marT="0" marB="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72B62"/>
                    </a:solidFill>
                  </a:tcPr>
                </a:tc>
              </a:tr>
            </a:tbl>
          </a:graphicData>
        </a:graphic>
      </p:graphicFrame>
      <p:sp>
        <p:nvSpPr>
          <p:cNvPr id="573" name="Google Shape;573;p57"/>
          <p:cNvSpPr txBox="1"/>
          <p:nvPr/>
        </p:nvSpPr>
        <p:spPr>
          <a:xfrm>
            <a:off x="-1" y="810796"/>
            <a:ext cx="5711483" cy="5724644"/>
          </a:xfrm>
          <a:prstGeom prst="rect">
            <a:avLst/>
          </a:prstGeom>
          <a:noFill/>
          <a:ln>
            <a:noFill/>
          </a:ln>
        </p:spPr>
        <p:txBody>
          <a:bodyPr anchorCtr="0" anchor="t" bIns="45700" lIns="91425" spcFirstLastPara="1" rIns="91425" wrap="square" tIns="45700">
            <a:noAutofit/>
          </a:bodyPr>
          <a:lstStyle/>
          <a:p>
            <a:pPr indent="-514350" lvl="0" marL="514350" marR="0" rtl="0" algn="l">
              <a:lnSpc>
                <a:spcPct val="150000"/>
              </a:lnSpc>
              <a:spcBef>
                <a:spcPts val="0"/>
              </a:spcBef>
              <a:spcAft>
                <a:spcPts val="0"/>
              </a:spcAft>
              <a:buClr>
                <a:schemeClr val="dk1"/>
              </a:buClr>
              <a:buSzPts val="2400"/>
              <a:buFont typeface="Calibri"/>
              <a:buAutoNum type="arabicPeriod"/>
            </a:pPr>
            <a:r>
              <a:rPr lang="en-US" sz="2400">
                <a:solidFill>
                  <a:schemeClr val="dk1"/>
                </a:solidFill>
                <a:latin typeface="Arial"/>
                <a:ea typeface="Arial"/>
                <a:cs typeface="Arial"/>
                <a:sym typeface="Arial"/>
              </a:rPr>
              <a:t>Create this table in Sheets – Name it McDonalds Meal.</a:t>
            </a:r>
            <a:endParaRPr/>
          </a:p>
          <a:p>
            <a:pPr indent="-514350" lvl="0" marL="514350" marR="0" rtl="0" algn="l">
              <a:lnSpc>
                <a:spcPct val="150000"/>
              </a:lnSpc>
              <a:spcBef>
                <a:spcPts val="0"/>
              </a:spcBef>
              <a:spcAft>
                <a:spcPts val="0"/>
              </a:spcAft>
              <a:buClr>
                <a:schemeClr val="dk1"/>
              </a:buClr>
              <a:buSzPts val="2400"/>
              <a:buFont typeface="Calibri"/>
              <a:buAutoNum type="arabicPeriod"/>
            </a:pPr>
            <a:r>
              <a:rPr lang="en-US" sz="2400">
                <a:solidFill>
                  <a:schemeClr val="dk1"/>
                </a:solidFill>
                <a:latin typeface="Arial"/>
                <a:ea typeface="Arial"/>
                <a:cs typeface="Arial"/>
                <a:sym typeface="Arial"/>
              </a:rPr>
              <a:t>BOLD the column titles, increase the font size, and italicize the row titles.</a:t>
            </a:r>
            <a:endParaRPr/>
          </a:p>
          <a:p>
            <a:pPr indent="-514350" lvl="0" marL="514350" marR="0" rtl="0" algn="l">
              <a:lnSpc>
                <a:spcPct val="150000"/>
              </a:lnSpc>
              <a:spcBef>
                <a:spcPts val="0"/>
              </a:spcBef>
              <a:spcAft>
                <a:spcPts val="0"/>
              </a:spcAft>
              <a:buClr>
                <a:schemeClr val="dk1"/>
              </a:buClr>
              <a:buSzPts val="2400"/>
              <a:buFont typeface="Calibri"/>
              <a:buAutoNum type="arabicPeriod"/>
            </a:pPr>
            <a:r>
              <a:rPr b="1" lang="en-US" sz="2400" u="sng">
                <a:solidFill>
                  <a:schemeClr val="dk1"/>
                </a:solidFill>
                <a:latin typeface="Arial"/>
                <a:ea typeface="Arial"/>
                <a:cs typeface="Arial"/>
                <a:sym typeface="Arial"/>
              </a:rPr>
              <a:t>BONUS CHALLENGE:</a:t>
            </a:r>
            <a:r>
              <a:rPr lang="en-US" sz="2400">
                <a:solidFill>
                  <a:schemeClr val="dk1"/>
                </a:solidFill>
                <a:latin typeface="Arial"/>
                <a:ea typeface="Arial"/>
                <a:cs typeface="Arial"/>
                <a:sym typeface="Arial"/>
              </a:rPr>
              <a:t> Calculate the total calories by highlighting cell B:5, then click insert, function, SUM and select cells B:2, B:3, and B:4, then press enter.  </a:t>
            </a:r>
            <a:endParaRPr/>
          </a:p>
          <a:p>
            <a:pPr indent="0" lvl="0" marL="0" marR="0" rtl="0" algn="l">
              <a:lnSpc>
                <a:spcPct val="150000"/>
              </a:lnSpc>
              <a:spcBef>
                <a:spcPts val="0"/>
              </a:spcBef>
              <a:spcAft>
                <a:spcPts val="0"/>
              </a:spcAft>
              <a:buNone/>
            </a:pPr>
            <a:r>
              <a:t/>
            </a:r>
            <a:endParaRPr sz="2800">
              <a:solidFill>
                <a:schemeClr val="dk1"/>
              </a:solidFill>
              <a:latin typeface="Arial"/>
              <a:ea typeface="Arial"/>
              <a:cs typeface="Arial"/>
              <a:sym typeface="Arial"/>
            </a:endParaRPr>
          </a:p>
        </p:txBody>
      </p:sp>
      <p:sp>
        <p:nvSpPr>
          <p:cNvPr id="574" name="Google Shape;574;p57"/>
          <p:cNvSpPr/>
          <p:nvPr/>
        </p:nvSpPr>
        <p:spPr>
          <a:xfrm>
            <a:off x="0" y="6487964"/>
            <a:ext cx="12192000" cy="369332"/>
          </a:xfrm>
          <a:prstGeom prst="rect">
            <a:avLst/>
          </a:prstGeom>
          <a:solidFill>
            <a:srgbClr val="C9C9C9"/>
          </a:solidFill>
          <a:ln>
            <a:noFill/>
          </a:ln>
          <a:effectLst>
            <a:outerShdw blurRad="44450" algn="ctr" dir="5400000" dist="27940">
              <a:srgbClr val="000000">
                <a:alpha val="31764"/>
              </a:srgbClr>
            </a:outerShdw>
          </a:effectLst>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1E5E9F"/>
              </a:buClr>
              <a:buFont typeface="Calibri"/>
              <a:buNone/>
            </a:pPr>
            <a:r>
              <a:rPr b="0" i="1" lang="en-US" sz="1800" u="none" cap="none" strike="noStrike">
                <a:solidFill>
                  <a:srgbClr val="1E5E9F"/>
                </a:solidFill>
                <a:latin typeface="Calibri"/>
                <a:ea typeface="Calibri"/>
                <a:cs typeface="Calibri"/>
                <a:sym typeface="Calibri"/>
              </a:rPr>
              <a:t>1:1 Technology Integration</a:t>
            </a:r>
            <a:r>
              <a:rPr b="0" i="0" lang="en-US" sz="1800" u="none" cap="none" strike="noStrike">
                <a:solidFill>
                  <a:srgbClr val="1E5E9F"/>
                </a:solidFill>
                <a:latin typeface="Calibri"/>
                <a:ea typeface="Calibri"/>
                <a:cs typeface="Calibri"/>
                <a:sym typeface="Calibri"/>
              </a:rPr>
              <a:t> </a:t>
            </a:r>
            <a:endParaRPr b="0" i="0" sz="1800" u="none" cap="none" strike="noStrike">
              <a:solidFill>
                <a:srgbClr val="FFFFFF"/>
              </a:solidFill>
              <a:latin typeface="Calibri"/>
              <a:ea typeface="Calibri"/>
              <a:cs typeface="Calibri"/>
              <a:sym typeface="Calibri"/>
            </a:endParaRPr>
          </a:p>
        </p:txBody>
      </p:sp>
      <p:pic>
        <p:nvPicPr>
          <p:cNvPr descr="http://www.ebrschools.org/wp-content/uploads/2016/04/postcard.png" id="575" name="Google Shape;575;p57"/>
          <p:cNvPicPr preferRelativeResize="0"/>
          <p:nvPr/>
        </p:nvPicPr>
        <p:blipFill rotWithShape="1">
          <a:blip r:embed="rId3">
            <a:alphaModFix/>
          </a:blip>
          <a:srcRect b="7357" l="23197" r="24854" t="70530"/>
          <a:stretch/>
        </p:blipFill>
        <p:spPr>
          <a:xfrm>
            <a:off x="123825" y="5791201"/>
            <a:ext cx="3219450" cy="983058"/>
          </a:xfrm>
          <a:prstGeom prst="rect">
            <a:avLst/>
          </a:prstGeom>
          <a:noFill/>
          <a:ln>
            <a:noFill/>
          </a:ln>
        </p:spPr>
      </p:pic>
      <p:pic>
        <p:nvPicPr>
          <p:cNvPr id="576" name="Google Shape;576;p57"/>
          <p:cNvPicPr preferRelativeResize="0"/>
          <p:nvPr/>
        </p:nvPicPr>
        <p:blipFill rotWithShape="1">
          <a:blip r:embed="rId4">
            <a:alphaModFix/>
          </a:blip>
          <a:srcRect b="0" l="0" r="0" t="0"/>
          <a:stretch/>
        </p:blipFill>
        <p:spPr>
          <a:xfrm>
            <a:off x="5991225" y="1071563"/>
            <a:ext cx="5771845" cy="4572449"/>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81" name="Shape 581"/>
        <p:cNvGrpSpPr/>
        <p:nvPr/>
      </p:nvGrpSpPr>
      <p:grpSpPr>
        <a:xfrm>
          <a:off x="0" y="0"/>
          <a:ext cx="0" cy="0"/>
          <a:chOff x="0" y="0"/>
          <a:chExt cx="0" cy="0"/>
        </a:xfrm>
      </p:grpSpPr>
      <p:graphicFrame>
        <p:nvGraphicFramePr>
          <p:cNvPr id="582" name="Google Shape;582;p58"/>
          <p:cNvGraphicFramePr/>
          <p:nvPr/>
        </p:nvGraphicFramePr>
        <p:xfrm>
          <a:off x="0" y="224852"/>
          <a:ext cx="3000000" cy="3000000"/>
        </p:xfrm>
        <a:graphic>
          <a:graphicData uri="http://schemas.openxmlformats.org/drawingml/2006/table">
            <a:tbl>
              <a:tblPr>
                <a:noFill/>
                <a:tableStyleId>{AB1F96DB-E775-429D-808B-00DB061C346F}</a:tableStyleId>
              </a:tblPr>
              <a:tblGrid>
                <a:gridCol w="12192000"/>
              </a:tblGrid>
              <a:tr h="555075">
                <a:tc>
                  <a:txBody>
                    <a:bodyPr>
                      <a:noAutofit/>
                    </a:bodyPr>
                    <a:lstStyle/>
                    <a:p>
                      <a:pPr indent="0" lvl="0" marL="0" marR="0" rtl="0" algn="l">
                        <a:lnSpc>
                          <a:spcPct val="120000"/>
                        </a:lnSpc>
                        <a:spcBef>
                          <a:spcPts val="0"/>
                        </a:spcBef>
                        <a:spcAft>
                          <a:spcPts val="0"/>
                        </a:spcAft>
                        <a:buClr>
                          <a:schemeClr val="lt1"/>
                        </a:buClr>
                        <a:buFont typeface="Corbel"/>
                        <a:buNone/>
                      </a:pPr>
                      <a:r>
                        <a:rPr b="1" lang="en-US" sz="3000" u="none" cap="none" strike="noStrike">
                          <a:solidFill>
                            <a:schemeClr val="lt1"/>
                          </a:solidFill>
                          <a:latin typeface="Corbel"/>
                          <a:ea typeface="Corbel"/>
                          <a:cs typeface="Corbel"/>
                          <a:sym typeface="Corbel"/>
                        </a:rPr>
                        <a:t>Congratulations!</a:t>
                      </a:r>
                      <a:endParaRPr sz="3000" u="none" cap="none" strike="noStrike">
                        <a:solidFill>
                          <a:schemeClr val="lt1"/>
                        </a:solidFill>
                        <a:latin typeface="Corbel"/>
                        <a:ea typeface="Corbel"/>
                        <a:cs typeface="Corbel"/>
                        <a:sym typeface="Corbel"/>
                      </a:endParaRPr>
                    </a:p>
                  </a:txBody>
                  <a:tcPr marT="0" marB="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72B62"/>
                    </a:solidFill>
                  </a:tcPr>
                </a:tc>
              </a:tr>
            </a:tbl>
          </a:graphicData>
        </a:graphic>
      </p:graphicFrame>
      <p:sp>
        <p:nvSpPr>
          <p:cNvPr id="583" name="Google Shape;583;p58"/>
          <p:cNvSpPr txBox="1"/>
          <p:nvPr/>
        </p:nvSpPr>
        <p:spPr>
          <a:xfrm>
            <a:off x="1014380" y="1215531"/>
            <a:ext cx="10155237" cy="175432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5400">
                <a:solidFill>
                  <a:srgbClr val="1E4E79"/>
                </a:solidFill>
                <a:latin typeface="Trebuchet MS"/>
                <a:ea typeface="Trebuchet MS"/>
                <a:cs typeface="Trebuchet MS"/>
                <a:sym typeface="Trebuchet MS"/>
              </a:rPr>
              <a:t>Your Initial 1:1 Technology Integrations is complete!</a:t>
            </a:r>
            <a:endParaRPr/>
          </a:p>
        </p:txBody>
      </p:sp>
      <p:sp>
        <p:nvSpPr>
          <p:cNvPr id="584" name="Google Shape;584;p58"/>
          <p:cNvSpPr txBox="1"/>
          <p:nvPr/>
        </p:nvSpPr>
        <p:spPr>
          <a:xfrm>
            <a:off x="2322513" y="3632200"/>
            <a:ext cx="8242300" cy="954107"/>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i="1" lang="en-US" sz="2800">
                <a:solidFill>
                  <a:schemeClr val="dk1"/>
                </a:solidFill>
                <a:latin typeface="Calibri"/>
                <a:ea typeface="Calibri"/>
                <a:cs typeface="Calibri"/>
                <a:sym typeface="Calibri"/>
              </a:rPr>
              <a:t>Please share your thoughts and questions with me.  </a:t>
            </a:r>
            <a:endParaRPr sz="2800">
              <a:solidFill>
                <a:schemeClr val="dk1"/>
              </a:solidFill>
              <a:latin typeface="Calibri"/>
              <a:ea typeface="Calibri"/>
              <a:cs typeface="Calibri"/>
              <a:sym typeface="Calibri"/>
            </a:endParaRPr>
          </a:p>
          <a:p>
            <a:pPr indent="0" lvl="0" marL="0" marR="0" rtl="0" algn="ctr">
              <a:spcBef>
                <a:spcPts val="0"/>
              </a:spcBef>
              <a:spcAft>
                <a:spcPts val="0"/>
              </a:spcAft>
              <a:buNone/>
            </a:pPr>
            <a:r>
              <a:rPr i="1" lang="en-US" sz="2800">
                <a:solidFill>
                  <a:schemeClr val="dk1"/>
                </a:solidFill>
                <a:latin typeface="Calibri"/>
                <a:ea typeface="Calibri"/>
                <a:cs typeface="Calibri"/>
                <a:sym typeface="Calibri"/>
              </a:rPr>
              <a:t>Your feedback will help me plan for future trainings.</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89" name="Shape 589"/>
        <p:cNvGrpSpPr/>
        <p:nvPr/>
      </p:nvGrpSpPr>
      <p:grpSpPr>
        <a:xfrm>
          <a:off x="0" y="0"/>
          <a:ext cx="0" cy="0"/>
          <a:chOff x="0" y="0"/>
          <a:chExt cx="0" cy="0"/>
        </a:xfrm>
      </p:grpSpPr>
      <p:sp>
        <p:nvSpPr>
          <p:cNvPr id="590" name="Google Shape;590;p59"/>
          <p:cNvSpPr/>
          <p:nvPr/>
        </p:nvSpPr>
        <p:spPr>
          <a:xfrm>
            <a:off x="0" y="6487964"/>
            <a:ext cx="12192000" cy="369332"/>
          </a:xfrm>
          <a:prstGeom prst="rect">
            <a:avLst/>
          </a:prstGeom>
          <a:solidFill>
            <a:srgbClr val="C9C9C9"/>
          </a:solidFill>
          <a:ln>
            <a:noFill/>
          </a:ln>
          <a:effectLst>
            <a:outerShdw blurRad="44450" algn="ctr" dir="5400000" dist="27940">
              <a:srgbClr val="000000">
                <a:alpha val="31764"/>
              </a:srgbClr>
            </a:outerShdw>
          </a:effectLst>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1E5E9F"/>
              </a:buClr>
              <a:buFont typeface="Calibri"/>
              <a:buNone/>
            </a:pPr>
            <a:r>
              <a:rPr b="0" i="1" lang="en-US" sz="1800" u="none" cap="none" strike="noStrike">
                <a:solidFill>
                  <a:srgbClr val="1E5E9F"/>
                </a:solidFill>
                <a:latin typeface="Calibri"/>
                <a:ea typeface="Calibri"/>
                <a:cs typeface="Calibri"/>
                <a:sym typeface="Calibri"/>
              </a:rPr>
              <a:t>1:1 Technology Integration</a:t>
            </a:r>
            <a:r>
              <a:rPr b="0" i="0" lang="en-US" sz="1800" u="none" cap="none" strike="noStrike">
                <a:solidFill>
                  <a:srgbClr val="1E5E9F"/>
                </a:solidFill>
                <a:latin typeface="Calibri"/>
                <a:ea typeface="Calibri"/>
                <a:cs typeface="Calibri"/>
                <a:sym typeface="Calibri"/>
              </a:rPr>
              <a:t> </a:t>
            </a:r>
            <a:endParaRPr b="0" i="0" sz="1800" u="none" cap="none" strike="noStrike">
              <a:solidFill>
                <a:srgbClr val="FFFFFF"/>
              </a:solidFill>
              <a:latin typeface="Calibri"/>
              <a:ea typeface="Calibri"/>
              <a:cs typeface="Calibri"/>
              <a:sym typeface="Calibri"/>
            </a:endParaRPr>
          </a:p>
        </p:txBody>
      </p:sp>
      <p:pic>
        <p:nvPicPr>
          <p:cNvPr descr="http://www.ebrschools.org/wp-content/uploads/2016/04/postcard.png" id="591" name="Google Shape;591;p59"/>
          <p:cNvPicPr preferRelativeResize="0"/>
          <p:nvPr/>
        </p:nvPicPr>
        <p:blipFill rotWithShape="1">
          <a:blip r:embed="rId3">
            <a:alphaModFix/>
          </a:blip>
          <a:srcRect b="7357" l="23197" r="24854" t="70530"/>
          <a:stretch/>
        </p:blipFill>
        <p:spPr>
          <a:xfrm>
            <a:off x="123825" y="5791201"/>
            <a:ext cx="3219450" cy="983058"/>
          </a:xfrm>
          <a:prstGeom prst="rect">
            <a:avLst/>
          </a:prstGeom>
          <a:noFill/>
          <a:ln>
            <a:noFill/>
          </a:ln>
        </p:spPr>
      </p:pic>
      <p:graphicFrame>
        <p:nvGraphicFramePr>
          <p:cNvPr id="592" name="Google Shape;592;p59"/>
          <p:cNvGraphicFramePr/>
          <p:nvPr/>
        </p:nvGraphicFramePr>
        <p:xfrm>
          <a:off x="0" y="235489"/>
          <a:ext cx="3000000" cy="3000000"/>
        </p:xfrm>
        <a:graphic>
          <a:graphicData uri="http://schemas.openxmlformats.org/drawingml/2006/table">
            <a:tbl>
              <a:tblPr>
                <a:noFill/>
                <a:tableStyleId>{AB1F96DB-E775-429D-808B-00DB061C346F}</a:tableStyleId>
              </a:tblPr>
              <a:tblGrid>
                <a:gridCol w="12192000"/>
              </a:tblGrid>
              <a:tr h="555075">
                <a:tc>
                  <a:txBody>
                    <a:bodyPr>
                      <a:noAutofit/>
                    </a:bodyPr>
                    <a:lstStyle/>
                    <a:p>
                      <a:pPr indent="0" lvl="0" marL="0" marR="0" rtl="0" algn="l">
                        <a:lnSpc>
                          <a:spcPct val="120000"/>
                        </a:lnSpc>
                        <a:spcBef>
                          <a:spcPts val="0"/>
                        </a:spcBef>
                        <a:spcAft>
                          <a:spcPts val="0"/>
                        </a:spcAft>
                        <a:buClr>
                          <a:schemeClr val="lt1"/>
                        </a:buClr>
                        <a:buFont typeface="Corbel"/>
                        <a:buNone/>
                      </a:pPr>
                      <a:r>
                        <a:rPr b="1" lang="en-US" sz="3000" u="none" cap="none" strike="noStrike">
                          <a:solidFill>
                            <a:schemeClr val="lt1"/>
                          </a:solidFill>
                          <a:latin typeface="Corbel"/>
                          <a:ea typeface="Corbel"/>
                          <a:cs typeface="Corbel"/>
                          <a:sym typeface="Corbel"/>
                        </a:rPr>
                        <a:t>Google Classroom</a:t>
                      </a:r>
                      <a:endParaRPr/>
                    </a:p>
                  </a:txBody>
                  <a:tcPr marT="0" marB="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72B62"/>
                    </a:solidFill>
                  </a:tcPr>
                </a:tc>
              </a:tr>
            </a:tbl>
          </a:graphicData>
        </a:graphic>
      </p:graphicFrame>
      <p:pic>
        <p:nvPicPr>
          <p:cNvPr descr="Image" id="593" name="Google Shape;593;p59"/>
          <p:cNvPicPr preferRelativeResize="0"/>
          <p:nvPr/>
        </p:nvPicPr>
        <p:blipFill rotWithShape="1">
          <a:blip r:embed="rId4">
            <a:alphaModFix/>
          </a:blip>
          <a:srcRect b="0" l="0" r="0" t="0"/>
          <a:stretch/>
        </p:blipFill>
        <p:spPr>
          <a:xfrm>
            <a:off x="827741" y="2068793"/>
            <a:ext cx="3290292" cy="2847954"/>
          </a:xfrm>
          <a:prstGeom prst="rect">
            <a:avLst/>
          </a:prstGeom>
          <a:noFill/>
          <a:ln>
            <a:noFill/>
          </a:ln>
        </p:spPr>
      </p:pic>
      <p:sp>
        <p:nvSpPr>
          <p:cNvPr id="594" name="Google Shape;594;p59"/>
          <p:cNvSpPr txBox="1"/>
          <p:nvPr/>
        </p:nvSpPr>
        <p:spPr>
          <a:xfrm>
            <a:off x="4724400" y="1571625"/>
            <a:ext cx="6807200" cy="4339650"/>
          </a:xfrm>
          <a:prstGeom prst="rect">
            <a:avLst/>
          </a:prstGeom>
          <a:noFill/>
          <a:ln>
            <a:noFill/>
          </a:ln>
        </p:spPr>
        <p:txBody>
          <a:bodyPr anchorCtr="0" anchor="t" bIns="45700" lIns="91425" spcFirstLastPara="1" rIns="91425" wrap="square" tIns="45700">
            <a:noAutofit/>
          </a:bodyPr>
          <a:lstStyle/>
          <a:p>
            <a:pPr indent="-457200" lvl="0" marL="457200" marR="0" rtl="0" algn="l">
              <a:lnSpc>
                <a:spcPct val="150000"/>
              </a:lnSpc>
              <a:spcBef>
                <a:spcPts val="0"/>
              </a:spcBef>
              <a:spcAft>
                <a:spcPts val="0"/>
              </a:spcAft>
              <a:buClr>
                <a:schemeClr val="dk1"/>
              </a:buClr>
              <a:buSzPts val="3200"/>
              <a:buFont typeface="Arial"/>
              <a:buChar char="•"/>
            </a:pPr>
            <a:r>
              <a:rPr lang="en-US" sz="3200">
                <a:solidFill>
                  <a:schemeClr val="dk1"/>
                </a:solidFill>
                <a:latin typeface="Calibri"/>
                <a:ea typeface="Calibri"/>
                <a:cs typeface="Calibri"/>
                <a:sym typeface="Calibri"/>
              </a:rPr>
              <a:t>Provides organization</a:t>
            </a:r>
            <a:endParaRPr/>
          </a:p>
          <a:p>
            <a:pPr indent="-457200" lvl="0" marL="457200" marR="0" rtl="0" algn="l">
              <a:lnSpc>
                <a:spcPct val="150000"/>
              </a:lnSpc>
              <a:spcBef>
                <a:spcPts val="0"/>
              </a:spcBef>
              <a:spcAft>
                <a:spcPts val="0"/>
              </a:spcAft>
              <a:buClr>
                <a:schemeClr val="dk1"/>
              </a:buClr>
              <a:buSzPts val="3200"/>
              <a:buFont typeface="Arial"/>
              <a:buChar char="•"/>
            </a:pPr>
            <a:r>
              <a:rPr lang="en-US" sz="3200">
                <a:solidFill>
                  <a:schemeClr val="dk1"/>
                </a:solidFill>
                <a:latin typeface="Calibri"/>
                <a:ea typeface="Calibri"/>
                <a:cs typeface="Calibri"/>
                <a:sym typeface="Calibri"/>
              </a:rPr>
              <a:t>Works with the other GAFE</a:t>
            </a:r>
            <a:endParaRPr/>
          </a:p>
          <a:p>
            <a:pPr indent="-457200" lvl="0" marL="457200" marR="0" rtl="0" algn="l">
              <a:lnSpc>
                <a:spcPct val="150000"/>
              </a:lnSpc>
              <a:spcBef>
                <a:spcPts val="0"/>
              </a:spcBef>
              <a:spcAft>
                <a:spcPts val="0"/>
              </a:spcAft>
              <a:buClr>
                <a:schemeClr val="dk1"/>
              </a:buClr>
              <a:buSzPts val="3200"/>
              <a:buFont typeface="Arial"/>
              <a:buChar char="•"/>
            </a:pPr>
            <a:r>
              <a:rPr lang="en-US" sz="3200">
                <a:solidFill>
                  <a:schemeClr val="dk1"/>
                </a:solidFill>
                <a:latin typeface="Calibri"/>
                <a:ea typeface="Calibri"/>
                <a:cs typeface="Calibri"/>
                <a:sym typeface="Calibri"/>
              </a:rPr>
              <a:t>Enhances communication</a:t>
            </a:r>
            <a:endParaRPr/>
          </a:p>
          <a:p>
            <a:pPr indent="-457200" lvl="0" marL="457200" marR="0" rtl="0" algn="l">
              <a:lnSpc>
                <a:spcPct val="150000"/>
              </a:lnSpc>
              <a:spcBef>
                <a:spcPts val="0"/>
              </a:spcBef>
              <a:spcAft>
                <a:spcPts val="0"/>
              </a:spcAft>
              <a:buClr>
                <a:schemeClr val="dk1"/>
              </a:buClr>
              <a:buSzPts val="3200"/>
              <a:buFont typeface="Arial"/>
              <a:buChar char="•"/>
            </a:pPr>
            <a:r>
              <a:rPr lang="en-US" sz="3200">
                <a:solidFill>
                  <a:schemeClr val="dk1"/>
                </a:solidFill>
                <a:latin typeface="Calibri"/>
                <a:ea typeface="Calibri"/>
                <a:cs typeface="Calibri"/>
                <a:sym typeface="Calibri"/>
              </a:rPr>
              <a:t>Requires less time and paper</a:t>
            </a:r>
            <a:endParaRPr/>
          </a:p>
          <a:p>
            <a:pPr indent="-457200" lvl="0" marL="457200" marR="0" rtl="0" algn="l">
              <a:lnSpc>
                <a:spcPct val="150000"/>
              </a:lnSpc>
              <a:spcBef>
                <a:spcPts val="0"/>
              </a:spcBef>
              <a:spcAft>
                <a:spcPts val="0"/>
              </a:spcAft>
              <a:buClr>
                <a:schemeClr val="dk1"/>
              </a:buClr>
              <a:buSzPts val="3200"/>
              <a:buFont typeface="Arial"/>
              <a:buChar char="•"/>
            </a:pPr>
            <a:r>
              <a:rPr lang="en-US" sz="3200">
                <a:solidFill>
                  <a:schemeClr val="dk1"/>
                </a:solidFill>
                <a:latin typeface="Calibri"/>
                <a:ea typeface="Calibri"/>
                <a:cs typeface="Calibri"/>
                <a:sym typeface="Calibri"/>
              </a:rPr>
              <a:t>Easy to setup</a:t>
            </a:r>
            <a:endParaRPr/>
          </a:p>
          <a:p>
            <a:pPr indent="-342900" lvl="0" marL="457200" marR="0" rtl="0" algn="l">
              <a:spcBef>
                <a:spcPts val="0"/>
              </a:spcBef>
              <a:spcAft>
                <a:spcPts val="0"/>
              </a:spcAft>
              <a:buClr>
                <a:schemeClr val="dk1"/>
              </a:buClr>
              <a:buSzPts val="1800"/>
              <a:buFont typeface="Arial"/>
              <a:buNone/>
            </a:pPr>
            <a:r>
              <a:t/>
            </a:r>
            <a:endParaRPr sz="1800">
              <a:solidFill>
                <a:schemeClr val="dk1"/>
              </a:solidFill>
              <a:latin typeface="Calibri"/>
              <a:ea typeface="Calibri"/>
              <a:cs typeface="Calibri"/>
              <a:sym typeface="Calibri"/>
            </a:endParaRPr>
          </a:p>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9" name="Shape 599"/>
        <p:cNvGrpSpPr/>
        <p:nvPr/>
      </p:nvGrpSpPr>
      <p:grpSpPr>
        <a:xfrm>
          <a:off x="0" y="0"/>
          <a:ext cx="0" cy="0"/>
          <a:chOff x="0" y="0"/>
          <a:chExt cx="0" cy="0"/>
        </a:xfrm>
      </p:grpSpPr>
      <p:sp>
        <p:nvSpPr>
          <p:cNvPr id="600" name="Google Shape;600;p60"/>
          <p:cNvSpPr/>
          <p:nvPr/>
        </p:nvSpPr>
        <p:spPr>
          <a:xfrm>
            <a:off x="0" y="6487964"/>
            <a:ext cx="12192000" cy="369332"/>
          </a:xfrm>
          <a:prstGeom prst="rect">
            <a:avLst/>
          </a:prstGeom>
          <a:solidFill>
            <a:srgbClr val="C9C9C9"/>
          </a:solidFill>
          <a:ln>
            <a:noFill/>
          </a:ln>
          <a:effectLst>
            <a:outerShdw blurRad="44450" algn="ctr" dir="5400000" dist="27940">
              <a:srgbClr val="000000">
                <a:alpha val="31764"/>
              </a:srgbClr>
            </a:outerShdw>
          </a:effectLst>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1E5E9F"/>
              </a:buClr>
              <a:buFont typeface="Calibri"/>
              <a:buNone/>
            </a:pPr>
            <a:r>
              <a:rPr b="0" i="1" lang="en-US" sz="1800" u="none" cap="none" strike="noStrike">
                <a:solidFill>
                  <a:srgbClr val="1E5E9F"/>
                </a:solidFill>
                <a:latin typeface="Calibri"/>
                <a:ea typeface="Calibri"/>
                <a:cs typeface="Calibri"/>
                <a:sym typeface="Calibri"/>
              </a:rPr>
              <a:t>1:1 Technology Integration</a:t>
            </a:r>
            <a:r>
              <a:rPr b="0" i="0" lang="en-US" sz="1800" u="none" cap="none" strike="noStrike">
                <a:solidFill>
                  <a:srgbClr val="1E5E9F"/>
                </a:solidFill>
                <a:latin typeface="Calibri"/>
                <a:ea typeface="Calibri"/>
                <a:cs typeface="Calibri"/>
                <a:sym typeface="Calibri"/>
              </a:rPr>
              <a:t> </a:t>
            </a:r>
            <a:endParaRPr b="0" i="0" sz="1800" u="none" cap="none" strike="noStrike">
              <a:solidFill>
                <a:srgbClr val="FFFFFF"/>
              </a:solidFill>
              <a:latin typeface="Calibri"/>
              <a:ea typeface="Calibri"/>
              <a:cs typeface="Calibri"/>
              <a:sym typeface="Calibri"/>
            </a:endParaRPr>
          </a:p>
        </p:txBody>
      </p:sp>
      <p:pic>
        <p:nvPicPr>
          <p:cNvPr descr="http://www.ebrschools.org/wp-content/uploads/2016/04/postcard.png" id="601" name="Google Shape;601;p60"/>
          <p:cNvPicPr preferRelativeResize="0"/>
          <p:nvPr/>
        </p:nvPicPr>
        <p:blipFill rotWithShape="1">
          <a:blip r:embed="rId3">
            <a:alphaModFix/>
          </a:blip>
          <a:srcRect b="7357" l="23197" r="24854" t="70530"/>
          <a:stretch/>
        </p:blipFill>
        <p:spPr>
          <a:xfrm>
            <a:off x="123825" y="5791201"/>
            <a:ext cx="3219450" cy="983058"/>
          </a:xfrm>
          <a:prstGeom prst="rect">
            <a:avLst/>
          </a:prstGeom>
          <a:noFill/>
          <a:ln>
            <a:noFill/>
          </a:ln>
        </p:spPr>
      </p:pic>
      <p:graphicFrame>
        <p:nvGraphicFramePr>
          <p:cNvPr id="602" name="Google Shape;602;p60"/>
          <p:cNvGraphicFramePr/>
          <p:nvPr/>
        </p:nvGraphicFramePr>
        <p:xfrm>
          <a:off x="0" y="235489"/>
          <a:ext cx="3000000" cy="3000000"/>
        </p:xfrm>
        <a:graphic>
          <a:graphicData uri="http://schemas.openxmlformats.org/drawingml/2006/table">
            <a:tbl>
              <a:tblPr>
                <a:noFill/>
                <a:tableStyleId>{AB1F96DB-E775-429D-808B-00DB061C346F}</a:tableStyleId>
              </a:tblPr>
              <a:tblGrid>
                <a:gridCol w="12192000"/>
              </a:tblGrid>
              <a:tr h="555075">
                <a:tc>
                  <a:txBody>
                    <a:bodyPr>
                      <a:noAutofit/>
                    </a:bodyPr>
                    <a:lstStyle/>
                    <a:p>
                      <a:pPr indent="0" lvl="0" marL="0" marR="0" rtl="0" algn="l">
                        <a:lnSpc>
                          <a:spcPct val="120000"/>
                        </a:lnSpc>
                        <a:spcBef>
                          <a:spcPts val="0"/>
                        </a:spcBef>
                        <a:spcAft>
                          <a:spcPts val="0"/>
                        </a:spcAft>
                        <a:buClr>
                          <a:schemeClr val="lt1"/>
                        </a:buClr>
                        <a:buFont typeface="Corbel"/>
                        <a:buNone/>
                      </a:pPr>
                      <a:r>
                        <a:rPr b="1" lang="en-US" sz="3000" u="none" cap="none" strike="noStrike">
                          <a:solidFill>
                            <a:schemeClr val="lt1"/>
                          </a:solidFill>
                          <a:latin typeface="Corbel"/>
                          <a:ea typeface="Corbel"/>
                          <a:cs typeface="Corbel"/>
                          <a:sym typeface="Corbel"/>
                        </a:rPr>
                        <a:t>Google Classroom</a:t>
                      </a:r>
                      <a:endParaRPr/>
                    </a:p>
                  </a:txBody>
                  <a:tcPr marT="0" marB="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72B62"/>
                    </a:solidFill>
                  </a:tcPr>
                </a:tc>
              </a:tr>
            </a:tbl>
          </a:graphicData>
        </a:graphic>
      </p:graphicFrame>
      <p:pic>
        <p:nvPicPr>
          <p:cNvPr id="603" name="Google Shape;603;p60"/>
          <p:cNvPicPr preferRelativeResize="0"/>
          <p:nvPr/>
        </p:nvPicPr>
        <p:blipFill rotWithShape="1">
          <a:blip r:embed="rId4">
            <a:alphaModFix/>
          </a:blip>
          <a:srcRect b="0" l="0" r="0" t="0"/>
          <a:stretch/>
        </p:blipFill>
        <p:spPr>
          <a:xfrm>
            <a:off x="1762406" y="1016406"/>
            <a:ext cx="8797606" cy="4765692"/>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08" name="Shape 608"/>
        <p:cNvGrpSpPr/>
        <p:nvPr/>
      </p:nvGrpSpPr>
      <p:grpSpPr>
        <a:xfrm>
          <a:off x="0" y="0"/>
          <a:ext cx="0" cy="0"/>
          <a:chOff x="0" y="0"/>
          <a:chExt cx="0" cy="0"/>
        </a:xfrm>
      </p:grpSpPr>
      <p:sp>
        <p:nvSpPr>
          <p:cNvPr id="609" name="Google Shape;609;p61"/>
          <p:cNvSpPr/>
          <p:nvPr/>
        </p:nvSpPr>
        <p:spPr>
          <a:xfrm>
            <a:off x="0" y="6487964"/>
            <a:ext cx="12192000" cy="369332"/>
          </a:xfrm>
          <a:prstGeom prst="rect">
            <a:avLst/>
          </a:prstGeom>
          <a:solidFill>
            <a:srgbClr val="C9C9C9"/>
          </a:solidFill>
          <a:ln>
            <a:noFill/>
          </a:ln>
          <a:effectLst>
            <a:outerShdw blurRad="44450" algn="ctr" dir="5400000" dist="27940">
              <a:srgbClr val="000000">
                <a:alpha val="31764"/>
              </a:srgbClr>
            </a:outerShdw>
          </a:effectLst>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1E5E9F"/>
              </a:buClr>
              <a:buFont typeface="Calibri"/>
              <a:buNone/>
            </a:pPr>
            <a:r>
              <a:rPr b="0" i="1" lang="en-US" sz="1800" u="none" cap="none" strike="noStrike">
                <a:solidFill>
                  <a:srgbClr val="1E5E9F"/>
                </a:solidFill>
                <a:latin typeface="Calibri"/>
                <a:ea typeface="Calibri"/>
                <a:cs typeface="Calibri"/>
                <a:sym typeface="Calibri"/>
              </a:rPr>
              <a:t>1:1 Technology Integration</a:t>
            </a:r>
            <a:r>
              <a:rPr b="0" i="0" lang="en-US" sz="1800" u="none" cap="none" strike="noStrike">
                <a:solidFill>
                  <a:srgbClr val="1E5E9F"/>
                </a:solidFill>
                <a:latin typeface="Calibri"/>
                <a:ea typeface="Calibri"/>
                <a:cs typeface="Calibri"/>
                <a:sym typeface="Calibri"/>
              </a:rPr>
              <a:t> </a:t>
            </a:r>
            <a:endParaRPr b="0" i="0" sz="1800" u="none" cap="none" strike="noStrike">
              <a:solidFill>
                <a:srgbClr val="FFFFFF"/>
              </a:solidFill>
              <a:latin typeface="Calibri"/>
              <a:ea typeface="Calibri"/>
              <a:cs typeface="Calibri"/>
              <a:sym typeface="Calibri"/>
            </a:endParaRPr>
          </a:p>
        </p:txBody>
      </p:sp>
      <p:pic>
        <p:nvPicPr>
          <p:cNvPr descr="http://www.ebrschools.org/wp-content/uploads/2016/04/postcard.png" id="610" name="Google Shape;610;p61"/>
          <p:cNvPicPr preferRelativeResize="0"/>
          <p:nvPr/>
        </p:nvPicPr>
        <p:blipFill rotWithShape="1">
          <a:blip r:embed="rId3">
            <a:alphaModFix/>
          </a:blip>
          <a:srcRect b="7357" l="23197" r="24854" t="70530"/>
          <a:stretch/>
        </p:blipFill>
        <p:spPr>
          <a:xfrm>
            <a:off x="123825" y="5791201"/>
            <a:ext cx="3219450" cy="983058"/>
          </a:xfrm>
          <a:prstGeom prst="rect">
            <a:avLst/>
          </a:prstGeom>
          <a:noFill/>
          <a:ln>
            <a:noFill/>
          </a:ln>
        </p:spPr>
      </p:pic>
      <p:graphicFrame>
        <p:nvGraphicFramePr>
          <p:cNvPr id="611" name="Google Shape;611;p61"/>
          <p:cNvGraphicFramePr/>
          <p:nvPr/>
        </p:nvGraphicFramePr>
        <p:xfrm>
          <a:off x="0" y="235489"/>
          <a:ext cx="3000000" cy="3000000"/>
        </p:xfrm>
        <a:graphic>
          <a:graphicData uri="http://schemas.openxmlformats.org/drawingml/2006/table">
            <a:tbl>
              <a:tblPr>
                <a:noFill/>
                <a:tableStyleId>{AB1F96DB-E775-429D-808B-00DB061C346F}</a:tableStyleId>
              </a:tblPr>
              <a:tblGrid>
                <a:gridCol w="12192000"/>
              </a:tblGrid>
              <a:tr h="555075">
                <a:tc>
                  <a:txBody>
                    <a:bodyPr>
                      <a:noAutofit/>
                    </a:bodyPr>
                    <a:lstStyle/>
                    <a:p>
                      <a:pPr indent="0" lvl="0" marL="0" marR="0" rtl="0" algn="l">
                        <a:lnSpc>
                          <a:spcPct val="120000"/>
                        </a:lnSpc>
                        <a:spcBef>
                          <a:spcPts val="0"/>
                        </a:spcBef>
                        <a:spcAft>
                          <a:spcPts val="0"/>
                        </a:spcAft>
                        <a:buClr>
                          <a:schemeClr val="lt1"/>
                        </a:buClr>
                        <a:buFont typeface="Corbel"/>
                        <a:buNone/>
                      </a:pPr>
                      <a:r>
                        <a:rPr b="1" lang="en-US" sz="3000" u="none" cap="none" strike="noStrike">
                          <a:solidFill>
                            <a:schemeClr val="lt1"/>
                          </a:solidFill>
                          <a:latin typeface="Corbel"/>
                          <a:ea typeface="Corbel"/>
                          <a:cs typeface="Corbel"/>
                          <a:sym typeface="Corbel"/>
                        </a:rPr>
                        <a:t>Google Classroom Challenge</a:t>
                      </a:r>
                      <a:endParaRPr sz="3000" u="none" cap="none" strike="noStrike">
                        <a:solidFill>
                          <a:schemeClr val="lt1"/>
                        </a:solidFill>
                        <a:latin typeface="Corbel"/>
                        <a:ea typeface="Corbel"/>
                        <a:cs typeface="Corbel"/>
                        <a:sym typeface="Corbel"/>
                      </a:endParaRPr>
                    </a:p>
                  </a:txBody>
                  <a:tcPr marT="0" marB="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72B62"/>
                    </a:solidFill>
                  </a:tcPr>
                </a:tc>
              </a:tr>
            </a:tbl>
          </a:graphicData>
        </a:graphic>
      </p:graphicFrame>
      <p:sp>
        <p:nvSpPr>
          <p:cNvPr id="612" name="Google Shape;612;p61"/>
          <p:cNvSpPr txBox="1"/>
          <p:nvPr/>
        </p:nvSpPr>
        <p:spPr>
          <a:xfrm>
            <a:off x="546339" y="934528"/>
            <a:ext cx="11198652" cy="4616648"/>
          </a:xfrm>
          <a:prstGeom prst="rect">
            <a:avLst/>
          </a:prstGeom>
          <a:noFill/>
          <a:ln>
            <a:noFill/>
          </a:ln>
        </p:spPr>
        <p:txBody>
          <a:bodyPr anchorCtr="0" anchor="t" bIns="45700" lIns="91425" spcFirstLastPara="1" rIns="91425" wrap="square" tIns="45700">
            <a:noAutofit/>
          </a:bodyPr>
          <a:lstStyle/>
          <a:p>
            <a:pPr indent="-514350" lvl="0" marL="514350" marR="0" rtl="0" algn="l">
              <a:lnSpc>
                <a:spcPct val="150000"/>
              </a:lnSpc>
              <a:spcBef>
                <a:spcPts val="0"/>
              </a:spcBef>
              <a:spcAft>
                <a:spcPts val="0"/>
              </a:spcAft>
              <a:buClr>
                <a:schemeClr val="dk1"/>
              </a:buClr>
              <a:buSzPts val="2800"/>
              <a:buFont typeface="Calibri"/>
              <a:buAutoNum type="arabicPeriod"/>
            </a:pPr>
            <a:r>
              <a:rPr lang="en-US" sz="2800">
                <a:solidFill>
                  <a:schemeClr val="dk1"/>
                </a:solidFill>
                <a:latin typeface="Arial"/>
                <a:ea typeface="Arial"/>
                <a:cs typeface="Arial"/>
                <a:sym typeface="Arial"/>
              </a:rPr>
              <a:t>Open Google Classroom.</a:t>
            </a:r>
            <a:endParaRPr/>
          </a:p>
          <a:p>
            <a:pPr indent="-514350" lvl="0" marL="514350" marR="0" rtl="0" algn="l">
              <a:lnSpc>
                <a:spcPct val="150000"/>
              </a:lnSpc>
              <a:spcBef>
                <a:spcPts val="0"/>
              </a:spcBef>
              <a:spcAft>
                <a:spcPts val="0"/>
              </a:spcAft>
              <a:buClr>
                <a:schemeClr val="dk1"/>
              </a:buClr>
              <a:buSzPts val="2800"/>
              <a:buFont typeface="Calibri"/>
              <a:buAutoNum type="arabicPeriod"/>
            </a:pPr>
            <a:r>
              <a:rPr lang="en-US" sz="2800">
                <a:solidFill>
                  <a:schemeClr val="dk1"/>
                </a:solidFill>
                <a:latin typeface="Arial"/>
                <a:ea typeface="Arial"/>
                <a:cs typeface="Arial"/>
                <a:sym typeface="Arial"/>
              </a:rPr>
              <a:t>Click on the Stream tab and find the question I have assigned. </a:t>
            </a:r>
            <a:endParaRPr/>
          </a:p>
          <a:p>
            <a:pPr indent="-514350" lvl="0" marL="514350" marR="0" rtl="0" algn="l">
              <a:lnSpc>
                <a:spcPct val="150000"/>
              </a:lnSpc>
              <a:spcBef>
                <a:spcPts val="0"/>
              </a:spcBef>
              <a:spcAft>
                <a:spcPts val="0"/>
              </a:spcAft>
              <a:buClr>
                <a:schemeClr val="dk1"/>
              </a:buClr>
              <a:buSzPts val="2800"/>
              <a:buFont typeface="Calibri"/>
              <a:buAutoNum type="arabicPeriod"/>
            </a:pPr>
            <a:r>
              <a:rPr lang="en-US" sz="2800">
                <a:solidFill>
                  <a:schemeClr val="dk1"/>
                </a:solidFill>
                <a:latin typeface="Arial"/>
                <a:ea typeface="Arial"/>
                <a:cs typeface="Arial"/>
                <a:sym typeface="Arial"/>
              </a:rPr>
              <a:t>Answer the question and click Turn In.</a:t>
            </a:r>
            <a:endParaRPr/>
          </a:p>
          <a:p>
            <a:pPr indent="-514350" lvl="0" marL="514350" marR="0" rtl="0" algn="l">
              <a:lnSpc>
                <a:spcPct val="150000"/>
              </a:lnSpc>
              <a:spcBef>
                <a:spcPts val="0"/>
              </a:spcBef>
              <a:spcAft>
                <a:spcPts val="0"/>
              </a:spcAft>
              <a:buClr>
                <a:schemeClr val="dk1"/>
              </a:buClr>
              <a:buSzPts val="2800"/>
              <a:buFont typeface="Calibri"/>
              <a:buAutoNum type="arabicPeriod"/>
            </a:pPr>
            <a:r>
              <a:rPr lang="en-US" sz="2800">
                <a:solidFill>
                  <a:schemeClr val="dk1"/>
                </a:solidFill>
                <a:latin typeface="Arial"/>
                <a:ea typeface="Arial"/>
                <a:cs typeface="Arial"/>
                <a:sym typeface="Arial"/>
              </a:rPr>
              <a:t>Also under the Stream tab, find the assignment I've created and follow the directions.  Once the assignment is complete, click Turn In.</a:t>
            </a:r>
            <a:endParaRPr/>
          </a:p>
          <a:p>
            <a:pPr indent="-336550" lvl="0" marL="514350" marR="0" rtl="0" algn="l">
              <a:lnSpc>
                <a:spcPct val="150000"/>
              </a:lnSpc>
              <a:spcBef>
                <a:spcPts val="0"/>
              </a:spcBef>
              <a:spcAft>
                <a:spcPts val="0"/>
              </a:spcAft>
              <a:buClr>
                <a:schemeClr val="dk1"/>
              </a:buClr>
              <a:buSzPts val="2800"/>
              <a:buFont typeface="Calibri"/>
              <a:buNone/>
            </a:pPr>
            <a:r>
              <a:t/>
            </a:r>
            <a:endParaRPr sz="2800">
              <a:solidFill>
                <a:schemeClr val="dk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6" name="Shape 136"/>
        <p:cNvGrpSpPr/>
        <p:nvPr/>
      </p:nvGrpSpPr>
      <p:grpSpPr>
        <a:xfrm>
          <a:off x="0" y="0"/>
          <a:ext cx="0" cy="0"/>
          <a:chOff x="0" y="0"/>
          <a:chExt cx="0" cy="0"/>
        </a:xfrm>
      </p:grpSpPr>
      <p:sp>
        <p:nvSpPr>
          <p:cNvPr id="137" name="Google Shape;137;p17"/>
          <p:cNvSpPr/>
          <p:nvPr/>
        </p:nvSpPr>
        <p:spPr>
          <a:xfrm>
            <a:off x="0" y="6487964"/>
            <a:ext cx="12192000" cy="369332"/>
          </a:xfrm>
          <a:prstGeom prst="rect">
            <a:avLst/>
          </a:prstGeom>
          <a:solidFill>
            <a:srgbClr val="C9C9C9"/>
          </a:solidFill>
          <a:ln>
            <a:noFill/>
          </a:ln>
          <a:effectLst>
            <a:outerShdw blurRad="44450" algn="ctr" dir="5400000" dist="27940">
              <a:srgbClr val="000000">
                <a:alpha val="31764"/>
              </a:srgbClr>
            </a:outerShdw>
          </a:effectLst>
        </p:spPr>
        <p:txBody>
          <a:bodyPr anchorCtr="0" anchor="t" bIns="45700" lIns="91425" spcFirstLastPara="1" rIns="91425" wrap="square" tIns="45700">
            <a:noAutofit/>
          </a:bodyPr>
          <a:lstStyle/>
          <a:p>
            <a:pPr indent="0" lvl="0" marL="0" marR="0" rtl="0" algn="r">
              <a:spcBef>
                <a:spcPts val="0"/>
              </a:spcBef>
              <a:spcAft>
                <a:spcPts val="0"/>
              </a:spcAft>
              <a:buNone/>
            </a:pPr>
            <a:r>
              <a:rPr b="0" i="1" lang="en-US" sz="1800" u="none" cap="none" strike="noStrike">
                <a:solidFill>
                  <a:srgbClr val="1E5E9F"/>
                </a:solidFill>
                <a:latin typeface="Calibri"/>
                <a:ea typeface="Calibri"/>
                <a:cs typeface="Calibri"/>
                <a:sym typeface="Calibri"/>
              </a:rPr>
              <a:t>                                                                                                                                                      1:1 Technology Integration</a:t>
            </a:r>
            <a:r>
              <a:rPr b="0" i="0" lang="en-US" sz="1800" u="none" cap="none" strike="noStrike">
                <a:solidFill>
                  <a:srgbClr val="1E5E9F"/>
                </a:solidFill>
                <a:latin typeface="Calibri"/>
                <a:ea typeface="Calibri"/>
                <a:cs typeface="Calibri"/>
                <a:sym typeface="Calibri"/>
              </a:rPr>
              <a:t> </a:t>
            </a:r>
            <a:endParaRPr b="0" i="0" sz="1800" u="none" cap="none" strike="noStrike">
              <a:solidFill>
                <a:schemeClr val="lt1"/>
              </a:solidFill>
              <a:latin typeface="Calibri"/>
              <a:ea typeface="Calibri"/>
              <a:cs typeface="Calibri"/>
              <a:sym typeface="Calibri"/>
            </a:endParaRPr>
          </a:p>
        </p:txBody>
      </p:sp>
      <p:graphicFrame>
        <p:nvGraphicFramePr>
          <p:cNvPr id="138" name="Google Shape;138;p17"/>
          <p:cNvGraphicFramePr/>
          <p:nvPr/>
        </p:nvGraphicFramePr>
        <p:xfrm>
          <a:off x="0" y="1464214"/>
          <a:ext cx="3000000" cy="3000000"/>
        </p:xfrm>
        <a:graphic>
          <a:graphicData uri="http://schemas.openxmlformats.org/drawingml/2006/table">
            <a:tbl>
              <a:tblPr>
                <a:noFill/>
                <a:tableStyleId>{AB1F96DB-E775-429D-808B-00DB061C346F}</a:tableStyleId>
              </a:tblPr>
              <a:tblGrid>
                <a:gridCol w="12192000"/>
              </a:tblGrid>
              <a:tr h="893225">
                <a:tc>
                  <a:txBody>
                    <a:bodyPr>
                      <a:noAutofit/>
                    </a:bodyPr>
                    <a:lstStyle/>
                    <a:p>
                      <a:pPr indent="0" lvl="0" marL="0" marR="0" rtl="0" algn="l">
                        <a:lnSpc>
                          <a:spcPct val="120000"/>
                        </a:lnSpc>
                        <a:spcBef>
                          <a:spcPts val="0"/>
                        </a:spcBef>
                        <a:spcAft>
                          <a:spcPts val="0"/>
                        </a:spcAft>
                        <a:buNone/>
                      </a:pPr>
                      <a:r>
                        <a:rPr b="1" lang="en-US" sz="3000" u="none" cap="none" strike="noStrike">
                          <a:solidFill>
                            <a:srgbClr val="FFFFFF"/>
                          </a:solidFill>
                          <a:latin typeface="Calibri"/>
                          <a:ea typeface="Calibri"/>
                          <a:cs typeface="Calibri"/>
                          <a:sym typeface="Calibri"/>
                        </a:rPr>
                        <a:t> </a:t>
                      </a:r>
                      <a:r>
                        <a:rPr b="1" lang="en-US" sz="4000" u="none" cap="none" strike="noStrike">
                          <a:solidFill>
                            <a:srgbClr val="FFFFFF"/>
                          </a:solidFill>
                          <a:latin typeface="Calibri"/>
                          <a:ea typeface="Calibri"/>
                          <a:cs typeface="Calibri"/>
                          <a:sym typeface="Calibri"/>
                        </a:rPr>
                        <a:t>TECHNOLOGY INTEGRATION GOALS </a:t>
                      </a:r>
                      <a:endParaRPr b="1" sz="4000" u="none" cap="none" strike="noStrike">
                        <a:solidFill>
                          <a:srgbClr val="404040"/>
                        </a:solidFill>
                        <a:latin typeface="Corbel"/>
                        <a:ea typeface="Corbel"/>
                        <a:cs typeface="Corbel"/>
                        <a:sym typeface="Corbel"/>
                      </a:endParaRPr>
                    </a:p>
                  </a:txBody>
                  <a:tcPr marT="0" marB="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72B62"/>
                    </a:solidFill>
                  </a:tcP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3" name="Shape 143"/>
        <p:cNvGrpSpPr/>
        <p:nvPr/>
      </p:nvGrpSpPr>
      <p:grpSpPr>
        <a:xfrm>
          <a:off x="0" y="0"/>
          <a:ext cx="0" cy="0"/>
          <a:chOff x="0" y="0"/>
          <a:chExt cx="0" cy="0"/>
        </a:xfrm>
      </p:grpSpPr>
      <p:graphicFrame>
        <p:nvGraphicFramePr>
          <p:cNvPr id="144" name="Google Shape;144;p18"/>
          <p:cNvGraphicFramePr/>
          <p:nvPr/>
        </p:nvGraphicFramePr>
        <p:xfrm>
          <a:off x="502444" y="309118"/>
          <a:ext cx="3000000" cy="3000000"/>
        </p:xfrm>
        <a:graphic>
          <a:graphicData uri="http://schemas.openxmlformats.org/drawingml/2006/table">
            <a:tbl>
              <a:tblPr>
                <a:noFill/>
                <a:tableStyleId>{AB1F96DB-E775-429D-808B-00DB061C346F}</a:tableStyleId>
              </a:tblPr>
              <a:tblGrid>
                <a:gridCol w="542925"/>
                <a:gridCol w="10644175"/>
              </a:tblGrid>
              <a:tr h="310650">
                <a:tc gridSpan="2">
                  <a:txBody>
                    <a:bodyPr>
                      <a:noAutofit/>
                    </a:bodyPr>
                    <a:lstStyle/>
                    <a:p>
                      <a:pPr indent="0" lvl="0" marL="0" marR="0" rtl="0" algn="l">
                        <a:lnSpc>
                          <a:spcPct val="107000"/>
                        </a:lnSpc>
                        <a:spcBef>
                          <a:spcPts val="0"/>
                        </a:spcBef>
                        <a:spcAft>
                          <a:spcPts val="0"/>
                        </a:spcAft>
                        <a:buNone/>
                      </a:pPr>
                      <a:r>
                        <a:rPr b="1" lang="en-US" sz="2000" u="none" cap="none" strike="noStrike">
                          <a:solidFill>
                            <a:srgbClr val="FFFFFF"/>
                          </a:solidFill>
                          <a:latin typeface="Calibri"/>
                          <a:ea typeface="Calibri"/>
                          <a:cs typeface="Calibri"/>
                          <a:sym typeface="Calibri"/>
                        </a:rPr>
                        <a:t>DISTRICT GOALS </a:t>
                      </a:r>
                      <a:endParaRPr sz="2000" u="none" cap="none" strike="noStrike">
                        <a:latin typeface="Calibri"/>
                        <a:ea typeface="Calibri"/>
                        <a:cs typeface="Calibri"/>
                        <a:sym typeface="Calibri"/>
                      </a:endParaRPr>
                    </a:p>
                  </a:txBody>
                  <a:tcPr marT="0" marB="0" marR="36350" marL="363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38100">
                      <a:solidFill>
                        <a:srgbClr val="F2F2F2"/>
                      </a:solidFill>
                      <a:prstDash val="solid"/>
                      <a:round/>
                      <a:headEnd len="sm" w="sm" type="none"/>
                      <a:tailEnd len="sm" w="sm" type="none"/>
                    </a:lnB>
                    <a:solidFill>
                      <a:srgbClr val="7F8FA9"/>
                    </a:solidFill>
                  </a:tcPr>
                </a:tc>
                <a:tc hMerge="1"/>
              </a:tr>
              <a:tr h="1201925">
                <a:tc>
                  <a:txBody>
                    <a:bodyPr>
                      <a:noAutofit/>
                    </a:bodyPr>
                    <a:lstStyle/>
                    <a:p>
                      <a:pPr indent="-164465" lvl="0" marL="164465" marR="0" rtl="0" algn="ctr">
                        <a:lnSpc>
                          <a:spcPct val="107000"/>
                        </a:lnSpc>
                        <a:spcBef>
                          <a:spcPts val="0"/>
                        </a:spcBef>
                        <a:spcAft>
                          <a:spcPts val="0"/>
                        </a:spcAft>
                        <a:buNone/>
                      </a:pPr>
                      <a:r>
                        <a:rPr b="1" lang="en-US" sz="1800" u="none" cap="none" strike="noStrike">
                          <a:solidFill>
                            <a:srgbClr val="FFFFFF"/>
                          </a:solidFill>
                          <a:latin typeface="Calibri"/>
                          <a:ea typeface="Calibri"/>
                          <a:cs typeface="Calibri"/>
                          <a:sym typeface="Calibri"/>
                        </a:rPr>
                        <a:t>1 </a:t>
                      </a:r>
                      <a:endParaRPr sz="1800" u="none" cap="none" strike="noStrike">
                        <a:latin typeface="Calibri"/>
                        <a:ea typeface="Calibri"/>
                        <a:cs typeface="Calibri"/>
                        <a:sym typeface="Calibri"/>
                      </a:endParaRPr>
                    </a:p>
                  </a:txBody>
                  <a:tcPr marT="0" marB="0" marR="36350" marL="363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38100">
                      <a:solidFill>
                        <a:srgbClr val="F2F2F2"/>
                      </a:solidFill>
                      <a:prstDash val="solid"/>
                      <a:round/>
                      <a:headEnd len="sm" w="sm" type="none"/>
                      <a:tailEnd len="sm" w="sm" type="none"/>
                    </a:lnT>
                    <a:lnB cap="flat" cmpd="sng" w="38100">
                      <a:solidFill>
                        <a:srgbClr val="F2F2F2"/>
                      </a:solidFill>
                      <a:prstDash val="solid"/>
                      <a:round/>
                      <a:headEnd len="sm" w="sm" type="none"/>
                      <a:tailEnd len="sm" w="sm" type="none"/>
                    </a:lnB>
                    <a:solidFill>
                      <a:srgbClr val="4A66AC"/>
                    </a:solidFill>
                  </a:tcPr>
                </a:tc>
                <a:tc>
                  <a:txBody>
                    <a:bodyPr>
                      <a:noAutofit/>
                    </a:bodyPr>
                    <a:lstStyle/>
                    <a:p>
                      <a:pPr indent="-164465" lvl="0" marL="164465" marR="0" rtl="0" algn="l">
                        <a:lnSpc>
                          <a:spcPct val="107000"/>
                        </a:lnSpc>
                        <a:spcBef>
                          <a:spcPts val="0"/>
                        </a:spcBef>
                        <a:spcAft>
                          <a:spcPts val="0"/>
                        </a:spcAft>
                        <a:buNone/>
                      </a:pPr>
                      <a:r>
                        <a:rPr b="1" lang="en-US" sz="1800" u="none" cap="none" strike="noStrike">
                          <a:solidFill>
                            <a:srgbClr val="1F3864"/>
                          </a:solidFill>
                          <a:latin typeface="Arial Black"/>
                          <a:ea typeface="Arial Black"/>
                          <a:cs typeface="Arial Black"/>
                          <a:sym typeface="Arial Black"/>
                        </a:rPr>
                        <a:t>LEADERSHIP</a:t>
                      </a:r>
                      <a:endParaRPr/>
                    </a:p>
                    <a:p>
                      <a:pPr indent="-164465" lvl="0" marL="164465" marR="0" rtl="0" algn="l">
                        <a:lnSpc>
                          <a:spcPct val="107000"/>
                        </a:lnSpc>
                        <a:spcBef>
                          <a:spcPts val="0"/>
                        </a:spcBef>
                        <a:spcAft>
                          <a:spcPts val="0"/>
                        </a:spcAft>
                        <a:buNone/>
                      </a:pPr>
                      <a:r>
                        <a:rPr b="1" lang="en-US" sz="1600" u="none" cap="none" strike="noStrike">
                          <a:solidFill>
                            <a:srgbClr val="1F3864"/>
                          </a:solidFill>
                          <a:latin typeface="Calibri"/>
                          <a:ea typeface="Calibri"/>
                          <a:cs typeface="Calibri"/>
                          <a:sym typeface="Calibri"/>
                        </a:rPr>
                        <a:t>Create a culture for innovation and change. </a:t>
                      </a:r>
                      <a:endParaRPr sz="1600" u="none" cap="none" strike="noStrike">
                        <a:latin typeface="Calibri"/>
                        <a:ea typeface="Calibri"/>
                        <a:cs typeface="Calibri"/>
                        <a:sym typeface="Calibri"/>
                      </a:endParaRPr>
                    </a:p>
                    <a:p>
                      <a:pPr indent="-5079" lvl="0" marL="220980" marR="0" rtl="0" algn="l">
                        <a:spcBef>
                          <a:spcPts val="0"/>
                        </a:spcBef>
                        <a:spcAft>
                          <a:spcPts val="0"/>
                        </a:spcAft>
                        <a:buNone/>
                      </a:pPr>
                      <a:r>
                        <a:rPr i="1" lang="en-US" sz="1600" u="none" cap="none" strike="noStrike">
                          <a:solidFill>
                            <a:srgbClr val="1F3864"/>
                          </a:solidFill>
                          <a:latin typeface="Calibri"/>
                          <a:ea typeface="Calibri"/>
                          <a:cs typeface="Calibri"/>
                          <a:sym typeface="Calibri"/>
                        </a:rPr>
                        <a:t>Embed a responsibility among education leaders at all levels to cultivate technology-rich learning environments and set district-wide and school-level visions for technology in learning.</a:t>
                      </a:r>
                      <a:endParaRPr sz="1600" u="none" cap="none" strike="noStrike">
                        <a:latin typeface="Calibri"/>
                        <a:ea typeface="Calibri"/>
                        <a:cs typeface="Calibri"/>
                        <a:sym typeface="Calibri"/>
                      </a:endParaRPr>
                    </a:p>
                  </a:txBody>
                  <a:tcPr marT="0" marB="0" marR="36350" marL="363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38100">
                      <a:solidFill>
                        <a:srgbClr val="F2F2F2"/>
                      </a:solidFill>
                      <a:prstDash val="solid"/>
                      <a:round/>
                      <a:headEnd len="sm" w="sm" type="none"/>
                      <a:tailEnd len="sm" w="sm" type="none"/>
                    </a:lnT>
                    <a:lnB cap="flat" cmpd="sng" w="38100">
                      <a:solidFill>
                        <a:srgbClr val="F2F2F2"/>
                      </a:solidFill>
                      <a:prstDash val="solid"/>
                      <a:round/>
                      <a:headEnd len="sm" w="sm" type="none"/>
                      <a:tailEnd len="sm" w="sm" type="none"/>
                    </a:lnB>
                    <a:solidFill>
                      <a:srgbClr val="B4C6E7"/>
                    </a:solidFill>
                  </a:tcPr>
                </a:tc>
              </a:tr>
              <a:tr h="1201925">
                <a:tc>
                  <a:txBody>
                    <a:bodyPr>
                      <a:noAutofit/>
                    </a:bodyPr>
                    <a:lstStyle/>
                    <a:p>
                      <a:pPr indent="-165100" lvl="0" marL="165100" marR="0" rtl="0" algn="ctr">
                        <a:lnSpc>
                          <a:spcPct val="107000"/>
                        </a:lnSpc>
                        <a:spcBef>
                          <a:spcPts val="0"/>
                        </a:spcBef>
                        <a:spcAft>
                          <a:spcPts val="0"/>
                        </a:spcAft>
                        <a:buNone/>
                      </a:pPr>
                      <a:r>
                        <a:rPr b="1" lang="en-US" sz="1800" u="none" cap="none" strike="noStrike">
                          <a:solidFill>
                            <a:srgbClr val="FFFFFF"/>
                          </a:solidFill>
                          <a:latin typeface="Calibri"/>
                          <a:ea typeface="Calibri"/>
                          <a:cs typeface="Calibri"/>
                          <a:sym typeface="Calibri"/>
                        </a:rPr>
                        <a:t>2 </a:t>
                      </a:r>
                      <a:endParaRPr sz="1800" u="none" cap="none" strike="noStrike">
                        <a:latin typeface="Calibri"/>
                        <a:ea typeface="Calibri"/>
                        <a:cs typeface="Calibri"/>
                        <a:sym typeface="Calibri"/>
                      </a:endParaRPr>
                    </a:p>
                  </a:txBody>
                  <a:tcPr marT="0" marB="0" marR="36350" marL="363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38100">
                      <a:solidFill>
                        <a:srgbClr val="F2F2F2"/>
                      </a:solidFill>
                      <a:prstDash val="solid"/>
                      <a:round/>
                      <a:headEnd len="sm" w="sm" type="none"/>
                      <a:tailEnd len="sm" w="sm" type="none"/>
                    </a:lnT>
                    <a:lnB cap="flat" cmpd="sng" w="38100">
                      <a:solidFill>
                        <a:srgbClr val="F2F2F2"/>
                      </a:solidFill>
                      <a:prstDash val="solid"/>
                      <a:round/>
                      <a:headEnd len="sm" w="sm" type="none"/>
                      <a:tailEnd len="sm" w="sm" type="none"/>
                    </a:lnB>
                    <a:solidFill>
                      <a:srgbClr val="4A66AC"/>
                    </a:solidFill>
                  </a:tcPr>
                </a:tc>
                <a:tc>
                  <a:txBody>
                    <a:bodyPr>
                      <a:noAutofit/>
                    </a:bodyPr>
                    <a:lstStyle/>
                    <a:p>
                      <a:pPr indent="-164465" lvl="0" marL="164465" marR="0" rtl="0" algn="l">
                        <a:lnSpc>
                          <a:spcPct val="107000"/>
                        </a:lnSpc>
                        <a:spcBef>
                          <a:spcPts val="0"/>
                        </a:spcBef>
                        <a:spcAft>
                          <a:spcPts val="0"/>
                        </a:spcAft>
                        <a:buNone/>
                      </a:pPr>
                      <a:r>
                        <a:rPr b="1" lang="en-US" sz="1800" u="none" cap="none" strike="noStrike">
                          <a:solidFill>
                            <a:srgbClr val="1F3864"/>
                          </a:solidFill>
                          <a:latin typeface="Arial Black"/>
                          <a:ea typeface="Arial Black"/>
                          <a:cs typeface="Arial Black"/>
                          <a:sym typeface="Arial Black"/>
                        </a:rPr>
                        <a:t>LEARNING</a:t>
                      </a:r>
                      <a:endParaRPr sz="1800" u="none" cap="none" strike="noStrike">
                        <a:latin typeface="Calibri"/>
                        <a:ea typeface="Calibri"/>
                        <a:cs typeface="Calibri"/>
                        <a:sym typeface="Calibri"/>
                      </a:endParaRPr>
                    </a:p>
                    <a:p>
                      <a:pPr indent="0" lvl="0" marL="0" marR="0" rtl="0" algn="l">
                        <a:lnSpc>
                          <a:spcPct val="107000"/>
                        </a:lnSpc>
                        <a:spcBef>
                          <a:spcPts val="0"/>
                        </a:spcBef>
                        <a:spcAft>
                          <a:spcPts val="0"/>
                        </a:spcAft>
                        <a:buNone/>
                      </a:pPr>
                      <a:r>
                        <a:rPr b="1" lang="en-US" sz="1600" u="none" cap="none" strike="noStrike">
                          <a:solidFill>
                            <a:srgbClr val="1F3864"/>
                          </a:solidFill>
                          <a:latin typeface="Calibri"/>
                          <a:ea typeface="Calibri"/>
                          <a:cs typeface="Calibri"/>
                          <a:sym typeface="Calibri"/>
                        </a:rPr>
                        <a:t>Increase outcomes for students through technology</a:t>
                      </a:r>
                      <a:endParaRPr sz="1600" u="none" cap="none" strike="noStrike">
                        <a:latin typeface="Calibri"/>
                        <a:ea typeface="Calibri"/>
                        <a:cs typeface="Calibri"/>
                        <a:sym typeface="Calibri"/>
                      </a:endParaRPr>
                    </a:p>
                    <a:p>
                      <a:pPr indent="-5079" lvl="0" marL="220980" marR="0" rtl="0" algn="l">
                        <a:spcBef>
                          <a:spcPts val="0"/>
                        </a:spcBef>
                        <a:spcAft>
                          <a:spcPts val="0"/>
                        </a:spcAft>
                        <a:buNone/>
                      </a:pPr>
                      <a:r>
                        <a:rPr i="1" lang="en-US" sz="1600" u="none" cap="none" strike="noStrike">
                          <a:solidFill>
                            <a:srgbClr val="1F3864"/>
                          </a:solidFill>
                          <a:latin typeface="Calibri"/>
                          <a:ea typeface="Calibri"/>
                          <a:cs typeface="Calibri"/>
                          <a:sym typeface="Calibri"/>
                        </a:rPr>
                        <a:t>Through meaningful integration of technology, all learners will have engaging and empowering (learning) experiences that enable them to exit school fully prepared to achieve success in a wide-range of pursuits.</a:t>
                      </a:r>
                      <a:endParaRPr sz="1600" u="none" cap="none" strike="noStrike">
                        <a:latin typeface="Calibri"/>
                        <a:ea typeface="Calibri"/>
                        <a:cs typeface="Calibri"/>
                        <a:sym typeface="Calibri"/>
                      </a:endParaRPr>
                    </a:p>
                  </a:txBody>
                  <a:tcPr marT="0" marB="0" marR="36350" marL="363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38100">
                      <a:solidFill>
                        <a:srgbClr val="F2F2F2"/>
                      </a:solidFill>
                      <a:prstDash val="solid"/>
                      <a:round/>
                      <a:headEnd len="sm" w="sm" type="none"/>
                      <a:tailEnd len="sm" w="sm" type="none"/>
                    </a:lnT>
                    <a:lnB cap="flat" cmpd="sng" w="38100">
                      <a:solidFill>
                        <a:srgbClr val="F2F2F2"/>
                      </a:solidFill>
                      <a:prstDash val="solid"/>
                      <a:round/>
                      <a:headEnd len="sm" w="sm" type="none"/>
                      <a:tailEnd len="sm" w="sm" type="none"/>
                    </a:lnB>
                    <a:solidFill>
                      <a:srgbClr val="D9DFEF"/>
                    </a:solidFill>
                  </a:tcPr>
                </a:tc>
              </a:tr>
              <a:tr h="1201925">
                <a:tc>
                  <a:txBody>
                    <a:bodyPr>
                      <a:noAutofit/>
                    </a:bodyPr>
                    <a:lstStyle/>
                    <a:p>
                      <a:pPr indent="-165100" lvl="0" marL="165100" marR="0" rtl="0" algn="ctr">
                        <a:lnSpc>
                          <a:spcPct val="107000"/>
                        </a:lnSpc>
                        <a:spcBef>
                          <a:spcPts val="0"/>
                        </a:spcBef>
                        <a:spcAft>
                          <a:spcPts val="0"/>
                        </a:spcAft>
                        <a:buNone/>
                      </a:pPr>
                      <a:r>
                        <a:rPr b="1" lang="en-US" sz="1800" u="none" cap="none" strike="noStrike">
                          <a:solidFill>
                            <a:srgbClr val="FFFFFF"/>
                          </a:solidFill>
                          <a:latin typeface="Calibri"/>
                          <a:ea typeface="Calibri"/>
                          <a:cs typeface="Calibri"/>
                          <a:sym typeface="Calibri"/>
                        </a:rPr>
                        <a:t>3 </a:t>
                      </a:r>
                      <a:endParaRPr sz="1800" u="none" cap="none" strike="noStrike">
                        <a:latin typeface="Calibri"/>
                        <a:ea typeface="Calibri"/>
                        <a:cs typeface="Calibri"/>
                        <a:sym typeface="Calibri"/>
                      </a:endParaRPr>
                    </a:p>
                  </a:txBody>
                  <a:tcPr marT="0" marB="0" marR="36350" marL="363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38100">
                      <a:solidFill>
                        <a:srgbClr val="F2F2F2"/>
                      </a:solidFill>
                      <a:prstDash val="solid"/>
                      <a:round/>
                      <a:headEnd len="sm" w="sm" type="none"/>
                      <a:tailEnd len="sm" w="sm" type="none"/>
                    </a:lnT>
                    <a:lnB cap="flat" cmpd="sng" w="38100">
                      <a:solidFill>
                        <a:srgbClr val="F2F2F2"/>
                      </a:solidFill>
                      <a:prstDash val="solid"/>
                      <a:round/>
                      <a:headEnd len="sm" w="sm" type="none"/>
                      <a:tailEnd len="sm" w="sm" type="none"/>
                    </a:lnB>
                    <a:solidFill>
                      <a:srgbClr val="4A66AC"/>
                    </a:solidFill>
                  </a:tcPr>
                </a:tc>
                <a:tc>
                  <a:txBody>
                    <a:bodyPr>
                      <a:noAutofit/>
                    </a:bodyPr>
                    <a:lstStyle/>
                    <a:p>
                      <a:pPr indent="-164465" lvl="0" marL="164465" marR="0" rtl="0" algn="l">
                        <a:lnSpc>
                          <a:spcPct val="107000"/>
                        </a:lnSpc>
                        <a:spcBef>
                          <a:spcPts val="0"/>
                        </a:spcBef>
                        <a:spcAft>
                          <a:spcPts val="0"/>
                        </a:spcAft>
                        <a:buNone/>
                      </a:pPr>
                      <a:r>
                        <a:rPr b="1" lang="en-US" sz="1800" u="none" cap="none" strike="noStrike">
                          <a:solidFill>
                            <a:srgbClr val="1F3864"/>
                          </a:solidFill>
                          <a:latin typeface="Arial Black"/>
                          <a:ea typeface="Arial Black"/>
                          <a:cs typeface="Arial Black"/>
                          <a:sym typeface="Arial Black"/>
                        </a:rPr>
                        <a:t>TEACHING</a:t>
                      </a:r>
                      <a:endParaRPr sz="1800" u="none" cap="none" strike="noStrike">
                        <a:latin typeface="Calibri"/>
                        <a:ea typeface="Calibri"/>
                        <a:cs typeface="Calibri"/>
                        <a:sym typeface="Calibri"/>
                      </a:endParaRPr>
                    </a:p>
                    <a:p>
                      <a:pPr indent="-331470" lvl="0" marL="331470" marR="0" rtl="0" algn="l">
                        <a:lnSpc>
                          <a:spcPct val="107000"/>
                        </a:lnSpc>
                        <a:spcBef>
                          <a:spcPts val="0"/>
                        </a:spcBef>
                        <a:spcAft>
                          <a:spcPts val="0"/>
                        </a:spcAft>
                        <a:buNone/>
                      </a:pPr>
                      <a:r>
                        <a:rPr b="1" lang="en-US" sz="1600" u="none" cap="none" strike="noStrike">
                          <a:solidFill>
                            <a:srgbClr val="1F3864"/>
                          </a:solidFill>
                          <a:latin typeface="Calibri"/>
                          <a:ea typeface="Calibri"/>
                          <a:cs typeface="Calibri"/>
                          <a:sym typeface="Calibri"/>
                        </a:rPr>
                        <a:t>Effective utilization and integration of technology</a:t>
                      </a:r>
                      <a:endParaRPr sz="1600" u="none" cap="none" strike="noStrike">
                        <a:latin typeface="Calibri"/>
                        <a:ea typeface="Calibri"/>
                        <a:cs typeface="Calibri"/>
                        <a:sym typeface="Calibri"/>
                      </a:endParaRPr>
                    </a:p>
                    <a:p>
                      <a:pPr indent="-1270" lvl="0" marL="217170" marR="0" rtl="0" algn="l">
                        <a:spcBef>
                          <a:spcPts val="0"/>
                        </a:spcBef>
                        <a:spcAft>
                          <a:spcPts val="0"/>
                        </a:spcAft>
                        <a:buNone/>
                      </a:pPr>
                      <a:r>
                        <a:rPr i="1" lang="en-US" sz="1600" u="none" cap="none" strike="noStrike">
                          <a:solidFill>
                            <a:srgbClr val="1F3864"/>
                          </a:solidFill>
                          <a:latin typeface="Calibri"/>
                          <a:ea typeface="Calibri"/>
                          <a:cs typeface="Calibri"/>
                          <a:sym typeface="Calibri"/>
                        </a:rPr>
                        <a:t>Educators will be supported by technology that connects them to people, data, content, resources, expertise, and learning experiences that will empower and inspire them to provide more effective teaching for all learners.</a:t>
                      </a:r>
                      <a:endParaRPr sz="1600" u="none" cap="none" strike="noStrike">
                        <a:latin typeface="Calibri"/>
                        <a:ea typeface="Calibri"/>
                        <a:cs typeface="Calibri"/>
                        <a:sym typeface="Calibri"/>
                      </a:endParaRPr>
                    </a:p>
                  </a:txBody>
                  <a:tcPr marT="0" marB="0" marR="36350" marL="363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38100">
                      <a:solidFill>
                        <a:srgbClr val="F2F2F2"/>
                      </a:solidFill>
                      <a:prstDash val="solid"/>
                      <a:round/>
                      <a:headEnd len="sm" w="sm" type="none"/>
                      <a:tailEnd len="sm" w="sm" type="none"/>
                    </a:lnT>
                    <a:lnB cap="flat" cmpd="sng" w="38100">
                      <a:solidFill>
                        <a:srgbClr val="F2F2F2"/>
                      </a:solidFill>
                      <a:prstDash val="solid"/>
                      <a:round/>
                      <a:headEnd len="sm" w="sm" type="none"/>
                      <a:tailEnd len="sm" w="sm" type="none"/>
                    </a:lnB>
                    <a:solidFill>
                      <a:srgbClr val="B4C6E7"/>
                    </a:solidFill>
                  </a:tcPr>
                </a:tc>
              </a:tr>
              <a:tr h="1201925">
                <a:tc>
                  <a:txBody>
                    <a:bodyPr>
                      <a:noAutofit/>
                    </a:bodyPr>
                    <a:lstStyle/>
                    <a:p>
                      <a:pPr indent="-165100" lvl="0" marL="165100" marR="0" rtl="0" algn="ctr">
                        <a:lnSpc>
                          <a:spcPct val="107000"/>
                        </a:lnSpc>
                        <a:spcBef>
                          <a:spcPts val="0"/>
                        </a:spcBef>
                        <a:spcAft>
                          <a:spcPts val="0"/>
                        </a:spcAft>
                        <a:buNone/>
                      </a:pPr>
                      <a:r>
                        <a:rPr b="1" lang="en-US" sz="1800" u="none" cap="none" strike="noStrike">
                          <a:solidFill>
                            <a:srgbClr val="FFFFFF"/>
                          </a:solidFill>
                          <a:latin typeface="Calibri"/>
                          <a:ea typeface="Calibri"/>
                          <a:cs typeface="Calibri"/>
                          <a:sym typeface="Calibri"/>
                        </a:rPr>
                        <a:t>4 </a:t>
                      </a:r>
                      <a:endParaRPr sz="1800" u="none" cap="none" strike="noStrike">
                        <a:latin typeface="Calibri"/>
                        <a:ea typeface="Calibri"/>
                        <a:cs typeface="Calibri"/>
                        <a:sym typeface="Calibri"/>
                      </a:endParaRPr>
                    </a:p>
                  </a:txBody>
                  <a:tcPr marT="0" marB="0" marR="36350" marL="363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38100">
                      <a:solidFill>
                        <a:srgbClr val="F2F2F2"/>
                      </a:solidFill>
                      <a:prstDash val="solid"/>
                      <a:round/>
                      <a:headEnd len="sm" w="sm" type="none"/>
                      <a:tailEnd len="sm" w="sm" type="none"/>
                    </a:lnT>
                    <a:lnB cap="flat" cmpd="sng" w="38100">
                      <a:solidFill>
                        <a:srgbClr val="F2F2F2"/>
                      </a:solidFill>
                      <a:prstDash val="solid"/>
                      <a:round/>
                      <a:headEnd len="sm" w="sm" type="none"/>
                      <a:tailEnd len="sm" w="sm" type="none"/>
                    </a:lnB>
                    <a:solidFill>
                      <a:srgbClr val="4A66AC"/>
                    </a:solidFill>
                  </a:tcPr>
                </a:tc>
                <a:tc>
                  <a:txBody>
                    <a:bodyPr>
                      <a:noAutofit/>
                    </a:bodyPr>
                    <a:lstStyle/>
                    <a:p>
                      <a:pPr indent="-164465" lvl="0" marL="164465" marR="0" rtl="0" algn="l">
                        <a:lnSpc>
                          <a:spcPct val="107000"/>
                        </a:lnSpc>
                        <a:spcBef>
                          <a:spcPts val="0"/>
                        </a:spcBef>
                        <a:spcAft>
                          <a:spcPts val="0"/>
                        </a:spcAft>
                        <a:buNone/>
                      </a:pPr>
                      <a:r>
                        <a:rPr b="1" lang="en-US" sz="1800" u="none" cap="none" strike="noStrike">
                          <a:solidFill>
                            <a:srgbClr val="1F3864"/>
                          </a:solidFill>
                          <a:latin typeface="Arial Black"/>
                          <a:ea typeface="Arial Black"/>
                          <a:cs typeface="Arial Black"/>
                          <a:sym typeface="Arial Black"/>
                        </a:rPr>
                        <a:t>ASSESSMENT</a:t>
                      </a:r>
                      <a:endParaRPr sz="1800" u="none" cap="none" strike="noStrike">
                        <a:latin typeface="Calibri"/>
                        <a:ea typeface="Calibri"/>
                        <a:cs typeface="Calibri"/>
                        <a:sym typeface="Calibri"/>
                      </a:endParaRPr>
                    </a:p>
                    <a:p>
                      <a:pPr indent="-165100" lvl="0" marL="165100" marR="0" rtl="0" algn="l">
                        <a:lnSpc>
                          <a:spcPct val="107000"/>
                        </a:lnSpc>
                        <a:spcBef>
                          <a:spcPts val="0"/>
                        </a:spcBef>
                        <a:spcAft>
                          <a:spcPts val="0"/>
                        </a:spcAft>
                        <a:buNone/>
                      </a:pPr>
                      <a:r>
                        <a:rPr b="1" lang="en-US" sz="1600" u="none" cap="none" strike="noStrike">
                          <a:solidFill>
                            <a:srgbClr val="1F3864"/>
                          </a:solidFill>
                          <a:latin typeface="Calibri"/>
                          <a:ea typeface="Calibri"/>
                          <a:cs typeface="Calibri"/>
                          <a:sym typeface="Calibri"/>
                        </a:rPr>
                        <a:t>Measure for learning</a:t>
                      </a:r>
                      <a:endParaRPr sz="1600" u="none" cap="none" strike="noStrike">
                        <a:latin typeface="Calibri"/>
                        <a:ea typeface="Calibri"/>
                        <a:cs typeface="Calibri"/>
                        <a:sym typeface="Calibri"/>
                      </a:endParaRPr>
                    </a:p>
                    <a:p>
                      <a:pPr indent="-5079" lvl="0" marL="220980" marR="0" rtl="0" algn="l">
                        <a:spcBef>
                          <a:spcPts val="0"/>
                        </a:spcBef>
                        <a:spcAft>
                          <a:spcPts val="0"/>
                        </a:spcAft>
                        <a:buNone/>
                      </a:pPr>
                      <a:r>
                        <a:rPr i="1" lang="en-US" sz="1600" u="none" cap="none" strike="noStrike">
                          <a:solidFill>
                            <a:srgbClr val="1F3864"/>
                          </a:solidFill>
                          <a:latin typeface="Calibri"/>
                          <a:ea typeface="Calibri"/>
                          <a:cs typeface="Calibri"/>
                          <a:sym typeface="Calibri"/>
                        </a:rPr>
                        <a:t>At every level, our district will leverage the power of technology to measure what matters most, and use valid and reliable assessment data to inform decision making and improve learning.</a:t>
                      </a:r>
                      <a:endParaRPr sz="1600" u="none" cap="none" strike="noStrike">
                        <a:latin typeface="Calibri"/>
                        <a:ea typeface="Calibri"/>
                        <a:cs typeface="Calibri"/>
                        <a:sym typeface="Calibri"/>
                      </a:endParaRPr>
                    </a:p>
                  </a:txBody>
                  <a:tcPr marT="0" marB="0" marR="36350" marL="363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38100">
                      <a:solidFill>
                        <a:srgbClr val="F2F2F2"/>
                      </a:solidFill>
                      <a:prstDash val="solid"/>
                      <a:round/>
                      <a:headEnd len="sm" w="sm" type="none"/>
                      <a:tailEnd len="sm" w="sm" type="none"/>
                    </a:lnT>
                    <a:lnB cap="flat" cmpd="sng" w="38100">
                      <a:solidFill>
                        <a:srgbClr val="F2F2F2"/>
                      </a:solidFill>
                      <a:prstDash val="solid"/>
                      <a:round/>
                      <a:headEnd len="sm" w="sm" type="none"/>
                      <a:tailEnd len="sm" w="sm" type="none"/>
                    </a:lnB>
                    <a:solidFill>
                      <a:srgbClr val="D9DFEF"/>
                    </a:solidFill>
                  </a:tcPr>
                </a:tc>
              </a:tr>
              <a:tr h="1201925">
                <a:tc>
                  <a:txBody>
                    <a:bodyPr>
                      <a:noAutofit/>
                    </a:bodyPr>
                    <a:lstStyle/>
                    <a:p>
                      <a:pPr indent="-165100" lvl="0" marL="165100" marR="0" rtl="0" algn="ctr">
                        <a:lnSpc>
                          <a:spcPct val="107000"/>
                        </a:lnSpc>
                        <a:spcBef>
                          <a:spcPts val="0"/>
                        </a:spcBef>
                        <a:spcAft>
                          <a:spcPts val="0"/>
                        </a:spcAft>
                        <a:buNone/>
                      </a:pPr>
                      <a:r>
                        <a:rPr b="1" lang="en-US" sz="1800" u="none" cap="none" strike="noStrike">
                          <a:solidFill>
                            <a:srgbClr val="FFFFFF"/>
                          </a:solidFill>
                          <a:latin typeface="Calibri"/>
                          <a:ea typeface="Calibri"/>
                          <a:cs typeface="Calibri"/>
                          <a:sym typeface="Calibri"/>
                        </a:rPr>
                        <a:t>5</a:t>
                      </a:r>
                      <a:endParaRPr sz="1800" u="none" cap="none" strike="noStrike">
                        <a:latin typeface="Calibri"/>
                        <a:ea typeface="Calibri"/>
                        <a:cs typeface="Calibri"/>
                        <a:sym typeface="Calibri"/>
                      </a:endParaRPr>
                    </a:p>
                  </a:txBody>
                  <a:tcPr marT="0" marB="0" marR="36350" marL="363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38100">
                      <a:solidFill>
                        <a:srgbClr val="F2F2F2"/>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4A66AC"/>
                    </a:solidFill>
                  </a:tcPr>
                </a:tc>
                <a:tc>
                  <a:txBody>
                    <a:bodyPr>
                      <a:noAutofit/>
                    </a:bodyPr>
                    <a:lstStyle/>
                    <a:p>
                      <a:pPr indent="-164465" lvl="0" marL="164465" marR="0" rtl="0" algn="l">
                        <a:lnSpc>
                          <a:spcPct val="107000"/>
                        </a:lnSpc>
                        <a:spcBef>
                          <a:spcPts val="0"/>
                        </a:spcBef>
                        <a:spcAft>
                          <a:spcPts val="0"/>
                        </a:spcAft>
                        <a:buNone/>
                      </a:pPr>
                      <a:r>
                        <a:rPr lang="en-US" sz="1800" u="none" cap="none" strike="noStrike">
                          <a:solidFill>
                            <a:srgbClr val="1F3864"/>
                          </a:solidFill>
                          <a:latin typeface="Arial Black"/>
                          <a:ea typeface="Arial Black"/>
                          <a:cs typeface="Arial Black"/>
                          <a:sym typeface="Arial Black"/>
                        </a:rPr>
                        <a:t>INFRASTRUCTURE</a:t>
                      </a:r>
                      <a:endParaRPr sz="1800" u="none" cap="none" strike="noStrike">
                        <a:latin typeface="Calibri"/>
                        <a:ea typeface="Calibri"/>
                        <a:cs typeface="Calibri"/>
                        <a:sym typeface="Calibri"/>
                      </a:endParaRPr>
                    </a:p>
                    <a:p>
                      <a:pPr indent="-164465" lvl="0" marL="164465" marR="0" rtl="0" algn="l">
                        <a:lnSpc>
                          <a:spcPct val="107000"/>
                        </a:lnSpc>
                        <a:spcBef>
                          <a:spcPts val="0"/>
                        </a:spcBef>
                        <a:spcAft>
                          <a:spcPts val="0"/>
                        </a:spcAft>
                        <a:buNone/>
                      </a:pPr>
                      <a:r>
                        <a:rPr b="1" lang="en-US" sz="1600" u="none" cap="none" strike="noStrike">
                          <a:solidFill>
                            <a:srgbClr val="1F3864"/>
                          </a:solidFill>
                          <a:latin typeface="Calibri"/>
                          <a:ea typeface="Calibri"/>
                          <a:cs typeface="Calibri"/>
                          <a:sym typeface="Calibri"/>
                        </a:rPr>
                        <a:t>Enabling access, safety, and security </a:t>
                      </a:r>
                      <a:endParaRPr sz="1600" u="none" cap="none" strike="noStrike">
                        <a:latin typeface="Calibri"/>
                        <a:ea typeface="Calibri"/>
                        <a:cs typeface="Calibri"/>
                        <a:sym typeface="Calibri"/>
                      </a:endParaRPr>
                    </a:p>
                    <a:p>
                      <a:pPr indent="-5079" lvl="0" marL="220980" marR="0" rtl="0" algn="l">
                        <a:spcBef>
                          <a:spcPts val="0"/>
                        </a:spcBef>
                        <a:spcAft>
                          <a:spcPts val="0"/>
                        </a:spcAft>
                        <a:buNone/>
                      </a:pPr>
                      <a:r>
                        <a:rPr i="1" lang="en-US" sz="1600" u="none" cap="none" strike="noStrike">
                          <a:solidFill>
                            <a:srgbClr val="1F3864"/>
                          </a:solidFill>
                          <a:latin typeface="Calibri"/>
                          <a:ea typeface="Calibri"/>
                          <a:cs typeface="Calibri"/>
                          <a:sym typeface="Calibri"/>
                        </a:rPr>
                        <a:t>Our district will work together across departments to maintain a robust and comprehensive technology infrastructure that ensures all students and educators will have access when and where they need it.</a:t>
                      </a:r>
                      <a:endParaRPr sz="1600" u="none" cap="none" strike="noStrike">
                        <a:latin typeface="Calibri"/>
                        <a:ea typeface="Calibri"/>
                        <a:cs typeface="Calibri"/>
                        <a:sym typeface="Calibri"/>
                      </a:endParaRPr>
                    </a:p>
                  </a:txBody>
                  <a:tcPr marT="0" marB="0" marR="36350" marL="363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38100">
                      <a:solidFill>
                        <a:srgbClr val="F2F2F2"/>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B4C6E7"/>
                    </a:solidFill>
                  </a:tcP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9" name="Shape 149"/>
        <p:cNvGrpSpPr/>
        <p:nvPr/>
      </p:nvGrpSpPr>
      <p:grpSpPr>
        <a:xfrm>
          <a:off x="0" y="0"/>
          <a:ext cx="0" cy="0"/>
          <a:chOff x="0" y="0"/>
          <a:chExt cx="0" cy="0"/>
        </a:xfrm>
      </p:grpSpPr>
      <p:graphicFrame>
        <p:nvGraphicFramePr>
          <p:cNvPr id="150" name="Google Shape;150;p19"/>
          <p:cNvGraphicFramePr/>
          <p:nvPr/>
        </p:nvGraphicFramePr>
        <p:xfrm>
          <a:off x="0" y="235489"/>
          <a:ext cx="3000000" cy="3000000"/>
        </p:xfrm>
        <a:graphic>
          <a:graphicData uri="http://schemas.openxmlformats.org/drawingml/2006/table">
            <a:tbl>
              <a:tblPr>
                <a:noFill/>
                <a:tableStyleId>{AB1F96DB-E775-429D-808B-00DB061C346F}</a:tableStyleId>
              </a:tblPr>
              <a:tblGrid>
                <a:gridCol w="12192000"/>
              </a:tblGrid>
              <a:tr h="555075">
                <a:tc>
                  <a:txBody>
                    <a:bodyPr>
                      <a:noAutofit/>
                    </a:bodyPr>
                    <a:lstStyle/>
                    <a:p>
                      <a:pPr indent="0" lvl="0" marL="0" marR="0" rtl="0" algn="l">
                        <a:lnSpc>
                          <a:spcPct val="120000"/>
                        </a:lnSpc>
                        <a:spcBef>
                          <a:spcPts val="0"/>
                        </a:spcBef>
                        <a:spcAft>
                          <a:spcPts val="0"/>
                        </a:spcAft>
                        <a:buNone/>
                      </a:pPr>
                      <a:r>
                        <a:rPr b="1" lang="en-US" sz="3000" u="none" cap="none" strike="noStrike">
                          <a:solidFill>
                            <a:srgbClr val="FFFFFF"/>
                          </a:solidFill>
                          <a:latin typeface="Calibri"/>
                          <a:ea typeface="Calibri"/>
                          <a:cs typeface="Calibri"/>
                          <a:sym typeface="Calibri"/>
                        </a:rPr>
                        <a:t> HANDBOOK</a:t>
                      </a:r>
                      <a:endParaRPr b="1" sz="3000" u="none" cap="none" strike="noStrike">
                        <a:solidFill>
                          <a:srgbClr val="404040"/>
                        </a:solidFill>
                        <a:latin typeface="Corbel"/>
                        <a:ea typeface="Corbel"/>
                        <a:cs typeface="Corbel"/>
                        <a:sym typeface="Corbel"/>
                      </a:endParaRPr>
                    </a:p>
                  </a:txBody>
                  <a:tcPr marT="0" marB="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72B62"/>
                    </a:solidFill>
                  </a:tcPr>
                </a:tc>
              </a:tr>
            </a:tbl>
          </a:graphicData>
        </a:graphic>
      </p:graphicFrame>
      <p:grpSp>
        <p:nvGrpSpPr>
          <p:cNvPr id="151" name="Google Shape;151;p19"/>
          <p:cNvGrpSpPr/>
          <p:nvPr/>
        </p:nvGrpSpPr>
        <p:grpSpPr>
          <a:xfrm>
            <a:off x="3412119" y="1142878"/>
            <a:ext cx="3976256" cy="5224536"/>
            <a:chOff x="0" y="0"/>
            <a:chExt cx="7376160" cy="9547860"/>
          </a:xfrm>
        </p:grpSpPr>
        <p:sp>
          <p:nvSpPr>
            <p:cNvPr id="152" name="Google Shape;152;p19"/>
            <p:cNvSpPr/>
            <p:nvPr/>
          </p:nvSpPr>
          <p:spPr>
            <a:xfrm>
              <a:off x="0" y="0"/>
              <a:ext cx="7376160" cy="9547860"/>
            </a:xfrm>
            <a:prstGeom prst="rect">
              <a:avLst/>
            </a:prstGeom>
            <a:gradFill>
              <a:gsLst>
                <a:gs pos="0">
                  <a:srgbClr val="90A7D2"/>
                </a:gs>
                <a:gs pos="50000">
                  <a:srgbClr val="BDC8E1"/>
                </a:gs>
                <a:gs pos="100000">
                  <a:srgbClr val="DEE3F0"/>
                </a:gs>
              </a:gsLst>
              <a:lin ang="0" scaled="0"/>
            </a:gradFill>
            <a:ln>
              <a:noFill/>
            </a:ln>
          </p:spPr>
          <p:txBody>
            <a:bodyPr anchorCtr="0" anchor="ctr" bIns="45700" lIns="274300" spcFirstLastPara="1" rIns="274300" wrap="square" tIns="45700">
              <a:noAutofit/>
            </a:bodyPr>
            <a:lstStyle/>
            <a:p>
              <a:pPr indent="0" lvl="0" marL="0" marR="0" rtl="0" algn="l">
                <a:lnSpc>
                  <a:spcPct val="107000"/>
                </a:lnSpc>
                <a:spcBef>
                  <a:spcPts val="0"/>
                </a:spcBef>
                <a:spcAft>
                  <a:spcPts val="0"/>
                </a:spcAft>
                <a:buNone/>
              </a:pPr>
              <a:r>
                <a:rPr b="0" i="0" lang="en-US" sz="1100" u="none" cap="none" strike="noStrike">
                  <a:solidFill>
                    <a:schemeClr val="dk1"/>
                  </a:solidFill>
                  <a:latin typeface="Calibri"/>
                  <a:ea typeface="Calibri"/>
                  <a:cs typeface="Calibri"/>
                  <a:sym typeface="Calibri"/>
                </a:rPr>
                <a:t> </a:t>
              </a:r>
              <a:endParaRPr/>
            </a:p>
          </p:txBody>
        </p:sp>
        <p:grpSp>
          <p:nvGrpSpPr>
            <p:cNvPr id="153" name="Google Shape;153;p19"/>
            <p:cNvGrpSpPr/>
            <p:nvPr/>
          </p:nvGrpSpPr>
          <p:grpSpPr>
            <a:xfrm>
              <a:off x="3090672" y="18288"/>
              <a:ext cx="3093720" cy="7014210"/>
              <a:chOff x="0" y="0"/>
              <a:chExt cx="3093720" cy="7014210"/>
            </a:xfrm>
          </p:grpSpPr>
          <p:grpSp>
            <p:nvGrpSpPr>
              <p:cNvPr id="154" name="Google Shape;154;p19"/>
              <p:cNvGrpSpPr/>
              <p:nvPr/>
            </p:nvGrpSpPr>
            <p:grpSpPr>
              <a:xfrm>
                <a:off x="0" y="0"/>
                <a:ext cx="3093720" cy="7014210"/>
                <a:chOff x="0" y="0"/>
                <a:chExt cx="3093720" cy="7014210"/>
              </a:xfrm>
            </p:grpSpPr>
            <p:sp>
              <p:nvSpPr>
                <p:cNvPr id="155" name="Google Shape;155;p19"/>
                <p:cNvSpPr/>
                <p:nvPr/>
              </p:nvSpPr>
              <p:spPr>
                <a:xfrm>
                  <a:off x="0" y="0"/>
                  <a:ext cx="3093720" cy="7014210"/>
                </a:xfrm>
                <a:prstGeom prst="rect">
                  <a:avLst/>
                </a:prstGeom>
                <a:solidFill>
                  <a:srgbClr val="D7D2D8"/>
                </a:solidFill>
                <a:ln>
                  <a:noFill/>
                </a:ln>
                <a:effectLst>
                  <a:outerShdw blurRad="149987" algn="ctr" dir="8460000" dist="250190">
                    <a:srgbClr val="000000">
                      <a:alpha val="27843"/>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156" name="Google Shape;156;p19"/>
                <p:cNvGrpSpPr/>
                <p:nvPr/>
              </p:nvGrpSpPr>
              <p:grpSpPr>
                <a:xfrm>
                  <a:off x="116498" y="4073868"/>
                  <a:ext cx="2835617" cy="2716118"/>
                  <a:chOff x="-113468" y="3722782"/>
                  <a:chExt cx="2835785" cy="2716190"/>
                </a:xfrm>
              </p:grpSpPr>
              <p:sp>
                <p:nvSpPr>
                  <p:cNvPr id="157" name="Google Shape;157;p19"/>
                  <p:cNvSpPr/>
                  <p:nvPr/>
                </p:nvSpPr>
                <p:spPr>
                  <a:xfrm>
                    <a:off x="-113468" y="3722782"/>
                    <a:ext cx="2835785" cy="2716190"/>
                  </a:xfrm>
                  <a:prstGeom prst="rect">
                    <a:avLst/>
                  </a:prstGeom>
                  <a:solidFill>
                    <a:srgbClr val="002368"/>
                  </a:solidFill>
                  <a:ln>
                    <a:noFill/>
                  </a:ln>
                </p:spPr>
                <p:txBody>
                  <a:bodyPr anchorCtr="0" anchor="t" bIns="45700" lIns="91425" spcFirstLastPara="1" rIns="91425" wrap="square" tIns="45700">
                    <a:noAutofit/>
                  </a:bodyPr>
                  <a:lstStyle/>
                  <a:p>
                    <a:pPr indent="0" lvl="0" marL="0" marR="0" rtl="0" algn="ctr">
                      <a:lnSpc>
                        <a:spcPct val="107000"/>
                      </a:lnSpc>
                      <a:spcBef>
                        <a:spcPts val="0"/>
                      </a:spcBef>
                      <a:spcAft>
                        <a:spcPts val="0"/>
                      </a:spcAft>
                      <a:buNone/>
                    </a:pPr>
                    <a:r>
                      <a:rPr b="1" lang="en-US" sz="2300">
                        <a:solidFill>
                          <a:srgbClr val="EBE8EC"/>
                        </a:solidFill>
                        <a:latin typeface="Century Gothic"/>
                        <a:ea typeface="Century Gothic"/>
                        <a:cs typeface="Century Gothic"/>
                        <a:sym typeface="Century Gothic"/>
                      </a:rPr>
                      <a:t>1:1</a:t>
                    </a:r>
                    <a:endParaRPr b="1" sz="2300">
                      <a:solidFill>
                        <a:schemeClr val="dk1"/>
                      </a:solidFill>
                      <a:latin typeface="Century Gothic"/>
                      <a:ea typeface="Century Gothic"/>
                      <a:cs typeface="Century Gothic"/>
                      <a:sym typeface="Century Gothic"/>
                    </a:endParaRPr>
                  </a:p>
                  <a:p>
                    <a:pPr indent="0" lvl="0" marL="0" marR="0" rtl="0" algn="ctr">
                      <a:lnSpc>
                        <a:spcPct val="107000"/>
                      </a:lnSpc>
                      <a:spcBef>
                        <a:spcPts val="0"/>
                      </a:spcBef>
                      <a:spcAft>
                        <a:spcPts val="0"/>
                      </a:spcAft>
                      <a:buNone/>
                    </a:pPr>
                    <a:r>
                      <a:rPr lang="en-US" sz="3000">
                        <a:solidFill>
                          <a:srgbClr val="002060"/>
                        </a:solidFill>
                        <a:latin typeface="Cutive"/>
                        <a:ea typeface="Cutive"/>
                        <a:cs typeface="Cutive"/>
                        <a:sym typeface="Cutive"/>
                      </a:rPr>
                      <a:t> </a:t>
                    </a:r>
                    <a:endParaRPr sz="3500">
                      <a:solidFill>
                        <a:srgbClr val="002060"/>
                      </a:solidFill>
                      <a:latin typeface="Cutive"/>
                      <a:ea typeface="Cutive"/>
                      <a:cs typeface="Cutive"/>
                      <a:sym typeface="Cutive"/>
                    </a:endParaRPr>
                  </a:p>
                  <a:p>
                    <a:pPr indent="0" lvl="0" marL="0" marR="0" rtl="0" algn="ctr">
                      <a:lnSpc>
                        <a:spcPct val="107000"/>
                      </a:lnSpc>
                      <a:spcBef>
                        <a:spcPts val="0"/>
                      </a:spcBef>
                      <a:spcAft>
                        <a:spcPts val="0"/>
                      </a:spcAft>
                      <a:buNone/>
                    </a:pPr>
                    <a:r>
                      <a:t/>
                    </a:r>
                    <a:endParaRPr sz="1100">
                      <a:solidFill>
                        <a:schemeClr val="dk1"/>
                      </a:solidFill>
                      <a:latin typeface="Calibri"/>
                      <a:ea typeface="Calibri"/>
                      <a:cs typeface="Calibri"/>
                      <a:sym typeface="Calibri"/>
                    </a:endParaRPr>
                  </a:p>
                  <a:p>
                    <a:pPr indent="0" lvl="0" marL="0" marR="0" rtl="0" algn="ctr">
                      <a:lnSpc>
                        <a:spcPct val="107000"/>
                      </a:lnSpc>
                      <a:spcBef>
                        <a:spcPts val="0"/>
                      </a:spcBef>
                      <a:spcAft>
                        <a:spcPts val="0"/>
                      </a:spcAft>
                      <a:buNone/>
                    </a:pPr>
                    <a:r>
                      <a:rPr lang="en-US" sz="1800">
                        <a:solidFill>
                          <a:srgbClr val="EBE8EC"/>
                        </a:solidFill>
                        <a:latin typeface="Arial"/>
                        <a:ea typeface="Arial"/>
                        <a:cs typeface="Arial"/>
                        <a:sym typeface="Arial"/>
                      </a:rPr>
                      <a:t>For Success</a:t>
                    </a:r>
                    <a:endParaRPr sz="1800">
                      <a:solidFill>
                        <a:schemeClr val="dk1"/>
                      </a:solidFill>
                      <a:latin typeface="Arial"/>
                      <a:ea typeface="Arial"/>
                      <a:cs typeface="Arial"/>
                      <a:sym typeface="Arial"/>
                    </a:endParaRPr>
                  </a:p>
                  <a:p>
                    <a:pPr indent="0" lvl="0" marL="0" marR="0" rtl="0" algn="ctr">
                      <a:lnSpc>
                        <a:spcPct val="107000"/>
                      </a:lnSpc>
                      <a:spcBef>
                        <a:spcPts val="0"/>
                      </a:spcBef>
                      <a:spcAft>
                        <a:spcPts val="0"/>
                      </a:spcAft>
                      <a:buNone/>
                    </a:pPr>
                    <a:r>
                      <a:rPr lang="en-US" sz="2000">
                        <a:solidFill>
                          <a:srgbClr val="FFFFFF"/>
                        </a:solidFill>
                        <a:latin typeface="Calibri"/>
                        <a:ea typeface="Calibri"/>
                        <a:cs typeface="Calibri"/>
                        <a:sym typeface="Calibri"/>
                      </a:rPr>
                      <a:t> </a:t>
                    </a:r>
                    <a:endParaRPr sz="2000">
                      <a:solidFill>
                        <a:schemeClr val="dk1"/>
                      </a:solidFill>
                      <a:latin typeface="Calibri"/>
                      <a:ea typeface="Calibri"/>
                      <a:cs typeface="Calibri"/>
                      <a:sym typeface="Calibri"/>
                    </a:endParaRPr>
                  </a:p>
                </p:txBody>
              </p:sp>
              <p:pic>
                <p:nvPicPr>
                  <p:cNvPr id="158" name="Google Shape;158;p19"/>
                  <p:cNvPicPr preferRelativeResize="0"/>
                  <p:nvPr/>
                </p:nvPicPr>
                <p:blipFill rotWithShape="1">
                  <a:blip r:embed="rId3">
                    <a:alphaModFix/>
                  </a:blip>
                  <a:srcRect b="0" l="0" r="0" t="0"/>
                  <a:stretch/>
                </p:blipFill>
                <p:spPr>
                  <a:xfrm>
                    <a:off x="669967" y="4521744"/>
                    <a:ext cx="1294023" cy="1154951"/>
                  </a:xfrm>
                  <a:prstGeom prst="rect">
                    <a:avLst/>
                  </a:prstGeom>
                  <a:noFill/>
                  <a:ln>
                    <a:noFill/>
                  </a:ln>
                </p:spPr>
              </p:pic>
            </p:grpSp>
          </p:grpSp>
          <p:pic>
            <p:nvPicPr>
              <p:cNvPr descr="http://www.ebrschools.org/wp-content/uploads/2015/11/oneteam-square-300x300.png" id="159" name="Google Shape;159;p19"/>
              <p:cNvPicPr preferRelativeResize="0"/>
              <p:nvPr/>
            </p:nvPicPr>
            <p:blipFill rotWithShape="1">
              <a:blip r:embed="rId4">
                <a:alphaModFix/>
              </a:blip>
              <a:srcRect b="10233" l="0" r="0" t="9596"/>
              <a:stretch/>
            </p:blipFill>
            <p:spPr>
              <a:xfrm>
                <a:off x="225083" y="225083"/>
                <a:ext cx="2739390" cy="2291080"/>
              </a:xfrm>
              <a:prstGeom prst="rect">
                <a:avLst/>
              </a:prstGeom>
              <a:noFill/>
              <a:ln>
                <a:noFill/>
              </a:ln>
            </p:spPr>
          </p:pic>
          <p:sp>
            <p:nvSpPr>
              <p:cNvPr id="160" name="Google Shape;160;p19"/>
              <p:cNvSpPr txBox="1"/>
              <p:nvPr/>
            </p:nvSpPr>
            <p:spPr>
              <a:xfrm>
                <a:off x="168812" y="2804133"/>
                <a:ext cx="2795661" cy="1082195"/>
              </a:xfrm>
              <a:prstGeom prst="rect">
                <a:avLst/>
              </a:prstGeom>
              <a:solidFill>
                <a:srgbClr val="1E5F9F"/>
              </a:solidFill>
              <a:ln cap="flat" cmpd="sng" w="25400">
                <a:solidFill>
                  <a:srgbClr val="1D5C9B"/>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1" i="1" lang="en-US" sz="600">
                    <a:solidFill>
                      <a:srgbClr val="EBE8EC"/>
                    </a:solidFill>
                    <a:latin typeface="Calibri"/>
                    <a:ea typeface="Calibri"/>
                    <a:cs typeface="Calibri"/>
                    <a:sym typeface="Calibri"/>
                  </a:rPr>
                  <a:t>East Baton Rouge Parish School System</a:t>
                </a:r>
                <a:r>
                  <a:rPr lang="en-US" sz="600">
                    <a:solidFill>
                      <a:srgbClr val="EBE8EC"/>
                    </a:solidFill>
                    <a:latin typeface="Calibri"/>
                    <a:ea typeface="Calibri"/>
                    <a:cs typeface="Calibri"/>
                    <a:sym typeface="Calibri"/>
                  </a:rPr>
                  <a:t> </a:t>
                </a:r>
                <a:r>
                  <a:rPr lang="en-US" sz="900">
                    <a:solidFill>
                      <a:srgbClr val="EBE8EC"/>
                    </a:solidFill>
                    <a:latin typeface="Calibri"/>
                    <a:ea typeface="Calibri"/>
                    <a:cs typeface="Calibri"/>
                    <a:sym typeface="Calibri"/>
                  </a:rPr>
                  <a:t>1:1 </a:t>
                </a:r>
                <a:r>
                  <a:rPr lang="en-US" sz="900">
                    <a:solidFill>
                      <a:srgbClr val="FFFFFF"/>
                    </a:solidFill>
                    <a:latin typeface="Calibri"/>
                    <a:ea typeface="Calibri"/>
                    <a:cs typeface="Calibri"/>
                    <a:sym typeface="Calibri"/>
                  </a:rPr>
                  <a:t>Chromebook </a:t>
                </a:r>
                <a:endParaRPr sz="900">
                  <a:solidFill>
                    <a:schemeClr val="dk1"/>
                  </a:solidFill>
                  <a:latin typeface="Calibri"/>
                  <a:ea typeface="Calibri"/>
                  <a:cs typeface="Calibri"/>
                  <a:sym typeface="Calibri"/>
                </a:endParaRPr>
              </a:p>
              <a:p>
                <a:pPr indent="0" lvl="0" marL="0" marR="0" rtl="0" algn="ctr">
                  <a:spcBef>
                    <a:spcPts val="0"/>
                  </a:spcBef>
                  <a:spcAft>
                    <a:spcPts val="0"/>
                  </a:spcAft>
                  <a:buNone/>
                </a:pPr>
                <a:r>
                  <a:rPr lang="en-US" sz="900">
                    <a:solidFill>
                      <a:srgbClr val="FFFFFF"/>
                    </a:solidFill>
                    <a:latin typeface="Calibri"/>
                    <a:ea typeface="Calibri"/>
                    <a:cs typeface="Calibri"/>
                    <a:sym typeface="Calibri"/>
                  </a:rPr>
                  <a:t>Technology Handbook </a:t>
                </a:r>
                <a:endParaRPr sz="900">
                  <a:solidFill>
                    <a:schemeClr val="dk1"/>
                  </a:solidFill>
                  <a:latin typeface="Calibri"/>
                  <a:ea typeface="Calibri"/>
                  <a:cs typeface="Calibri"/>
                  <a:sym typeface="Calibri"/>
                </a:endParaRPr>
              </a:p>
              <a:p>
                <a:pPr indent="0" lvl="0" marL="0" marR="0" rtl="0" algn="ctr">
                  <a:spcBef>
                    <a:spcPts val="0"/>
                  </a:spcBef>
                  <a:spcAft>
                    <a:spcPts val="0"/>
                  </a:spcAft>
                  <a:buNone/>
                </a:pPr>
                <a:r>
                  <a:rPr lang="en-US" sz="900">
                    <a:solidFill>
                      <a:srgbClr val="FFFFFF"/>
                    </a:solidFill>
                    <a:latin typeface="Calibri"/>
                    <a:ea typeface="Calibri"/>
                    <a:cs typeface="Calibri"/>
                    <a:sym typeface="Calibri"/>
                  </a:rPr>
                  <a:t> </a:t>
                </a:r>
                <a:r>
                  <a:rPr i="1" lang="en-US" sz="900">
                    <a:solidFill>
                      <a:srgbClr val="FFFFFF"/>
                    </a:solidFill>
                    <a:latin typeface="Calibri"/>
                    <a:ea typeface="Calibri"/>
                    <a:cs typeface="Calibri"/>
                    <a:sym typeface="Calibri"/>
                  </a:rPr>
                  <a:t>Administrative Guidelines</a:t>
                </a:r>
                <a:endParaRPr sz="900">
                  <a:solidFill>
                    <a:schemeClr val="dk1"/>
                  </a:solidFill>
                  <a:latin typeface="Calibri"/>
                  <a:ea typeface="Calibri"/>
                  <a:cs typeface="Calibri"/>
                  <a:sym typeface="Calibri"/>
                </a:endParaRPr>
              </a:p>
            </p:txBody>
          </p:sp>
          <p:cxnSp>
            <p:nvCxnSpPr>
              <p:cNvPr id="161" name="Google Shape;161;p19"/>
              <p:cNvCxnSpPr/>
              <p:nvPr/>
            </p:nvCxnSpPr>
            <p:spPr>
              <a:xfrm>
                <a:off x="168812" y="182880"/>
                <a:ext cx="2856089" cy="0"/>
              </a:xfrm>
              <a:prstGeom prst="straightConnector1">
                <a:avLst/>
              </a:prstGeom>
              <a:noFill/>
              <a:ln cap="flat" cmpd="sng" w="57150">
                <a:solidFill>
                  <a:srgbClr val="297FD5"/>
                </a:solidFill>
                <a:prstDash val="solid"/>
                <a:round/>
                <a:headEnd len="sm" w="sm" type="none"/>
                <a:tailEnd len="sm" w="sm" type="none"/>
              </a:ln>
              <a:effectLst>
                <a:outerShdw blurRad="63500" rotWithShape="0" dir="5400000" dist="25400">
                  <a:srgbClr val="808080">
                    <a:alpha val="74901"/>
                  </a:srgbClr>
                </a:outerShdw>
              </a:effectLst>
            </p:spPr>
          </p:cxnSp>
          <p:cxnSp>
            <p:nvCxnSpPr>
              <p:cNvPr id="162" name="Google Shape;162;p19"/>
              <p:cNvCxnSpPr/>
              <p:nvPr/>
            </p:nvCxnSpPr>
            <p:spPr>
              <a:xfrm>
                <a:off x="168812" y="2616591"/>
                <a:ext cx="2856089" cy="0"/>
              </a:xfrm>
              <a:prstGeom prst="straightConnector1">
                <a:avLst/>
              </a:prstGeom>
              <a:noFill/>
              <a:ln cap="flat" cmpd="sng" w="57150">
                <a:solidFill>
                  <a:srgbClr val="297FD5"/>
                </a:solidFill>
                <a:prstDash val="solid"/>
                <a:round/>
                <a:headEnd len="sm" w="sm" type="none"/>
                <a:tailEnd len="sm" w="sm" type="none"/>
              </a:ln>
              <a:effectLst>
                <a:outerShdw blurRad="63500" rotWithShape="0" dir="5400000" dist="25400">
                  <a:srgbClr val="808080">
                    <a:alpha val="74901"/>
                  </a:srgbClr>
                </a:outerShdw>
              </a:effectLst>
            </p:spPr>
          </p:cxnSp>
        </p:gr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7" name="Shape 167"/>
        <p:cNvGrpSpPr/>
        <p:nvPr/>
      </p:nvGrpSpPr>
      <p:grpSpPr>
        <a:xfrm>
          <a:off x="0" y="0"/>
          <a:ext cx="0" cy="0"/>
          <a:chOff x="0" y="0"/>
          <a:chExt cx="0" cy="0"/>
        </a:xfrm>
      </p:grpSpPr>
      <p:sp>
        <p:nvSpPr>
          <p:cNvPr id="168" name="Google Shape;168;p20"/>
          <p:cNvSpPr/>
          <p:nvPr/>
        </p:nvSpPr>
        <p:spPr>
          <a:xfrm>
            <a:off x="0" y="6487964"/>
            <a:ext cx="12192000" cy="369332"/>
          </a:xfrm>
          <a:prstGeom prst="rect">
            <a:avLst/>
          </a:prstGeom>
          <a:solidFill>
            <a:srgbClr val="C9C9C9"/>
          </a:solidFill>
          <a:ln>
            <a:noFill/>
          </a:ln>
          <a:effectLst>
            <a:outerShdw blurRad="44450" algn="ctr" dir="5400000" dist="27940">
              <a:srgbClr val="000000">
                <a:alpha val="31764"/>
              </a:srgbClr>
            </a:outerShdw>
          </a:effectLst>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1E5E9F"/>
              </a:buClr>
              <a:buFont typeface="Calibri"/>
              <a:buNone/>
            </a:pPr>
            <a:r>
              <a:rPr b="0" i="1" lang="en-US" sz="1800" u="none" cap="none" strike="noStrike">
                <a:solidFill>
                  <a:srgbClr val="1E5E9F"/>
                </a:solidFill>
                <a:latin typeface="Calibri"/>
                <a:ea typeface="Calibri"/>
                <a:cs typeface="Calibri"/>
                <a:sym typeface="Calibri"/>
              </a:rPr>
              <a:t>1:1 Technology Integration</a:t>
            </a:r>
            <a:r>
              <a:rPr b="0" i="0" lang="en-US" sz="1800" u="none" cap="none" strike="noStrike">
                <a:solidFill>
                  <a:srgbClr val="1E5E9F"/>
                </a:solidFill>
                <a:latin typeface="Calibri"/>
                <a:ea typeface="Calibri"/>
                <a:cs typeface="Calibri"/>
                <a:sym typeface="Calibri"/>
              </a:rPr>
              <a:t> </a:t>
            </a:r>
            <a:endParaRPr b="0" i="0" sz="1800" u="none" cap="none" strike="noStrike">
              <a:solidFill>
                <a:srgbClr val="FFFFFF"/>
              </a:solidFill>
              <a:latin typeface="Calibri"/>
              <a:ea typeface="Calibri"/>
              <a:cs typeface="Calibri"/>
              <a:sym typeface="Calibri"/>
            </a:endParaRPr>
          </a:p>
        </p:txBody>
      </p:sp>
      <p:pic>
        <p:nvPicPr>
          <p:cNvPr descr="http://www.ebrschools.org/wp-content/uploads/2016/04/postcard.png" id="169" name="Google Shape;169;p20"/>
          <p:cNvPicPr preferRelativeResize="0"/>
          <p:nvPr/>
        </p:nvPicPr>
        <p:blipFill rotWithShape="1">
          <a:blip r:embed="rId3">
            <a:alphaModFix/>
          </a:blip>
          <a:srcRect b="7357" l="23197" r="24854" t="70530"/>
          <a:stretch/>
        </p:blipFill>
        <p:spPr>
          <a:xfrm>
            <a:off x="123825" y="5791201"/>
            <a:ext cx="3219450" cy="983058"/>
          </a:xfrm>
          <a:prstGeom prst="rect">
            <a:avLst/>
          </a:prstGeom>
          <a:noFill/>
          <a:ln>
            <a:noFill/>
          </a:ln>
        </p:spPr>
      </p:pic>
      <p:graphicFrame>
        <p:nvGraphicFramePr>
          <p:cNvPr id="170" name="Google Shape;170;p20"/>
          <p:cNvGraphicFramePr/>
          <p:nvPr/>
        </p:nvGraphicFramePr>
        <p:xfrm>
          <a:off x="0" y="1613141"/>
          <a:ext cx="3000000" cy="3000000"/>
        </p:xfrm>
        <a:graphic>
          <a:graphicData uri="http://schemas.openxmlformats.org/drawingml/2006/table">
            <a:tbl>
              <a:tblPr>
                <a:noFill/>
                <a:tableStyleId>{AB1F96DB-E775-429D-808B-00DB061C346F}</a:tableStyleId>
              </a:tblPr>
              <a:tblGrid>
                <a:gridCol w="12192000"/>
              </a:tblGrid>
              <a:tr h="879900">
                <a:tc>
                  <a:txBody>
                    <a:bodyPr>
                      <a:noAutofit/>
                    </a:bodyPr>
                    <a:lstStyle/>
                    <a:p>
                      <a:pPr indent="0" lvl="0" marL="0" marR="0" rtl="0" algn="l">
                        <a:lnSpc>
                          <a:spcPct val="120000"/>
                        </a:lnSpc>
                        <a:spcBef>
                          <a:spcPts val="0"/>
                        </a:spcBef>
                        <a:spcAft>
                          <a:spcPts val="0"/>
                        </a:spcAft>
                        <a:buClr>
                          <a:schemeClr val="lt1"/>
                        </a:buClr>
                        <a:buFont typeface="Corbel"/>
                        <a:buNone/>
                      </a:pPr>
                      <a:r>
                        <a:rPr b="1" i="0" lang="en-US" sz="4800" u="none" cap="none" strike="noStrike">
                          <a:solidFill>
                            <a:schemeClr val="lt1"/>
                          </a:solidFill>
                          <a:latin typeface="Corbel"/>
                          <a:ea typeface="Corbel"/>
                          <a:cs typeface="Corbel"/>
                          <a:sym typeface="Corbel"/>
                        </a:rPr>
                        <a:t>TRAINING &amp; SUPPORT</a:t>
                      </a:r>
                      <a:endParaRPr b="1" i="0" sz="4800" u="none" cap="none" strike="noStrike">
                        <a:solidFill>
                          <a:schemeClr val="lt1"/>
                        </a:solidFill>
                        <a:latin typeface="Corbel"/>
                        <a:ea typeface="Corbel"/>
                        <a:cs typeface="Corbel"/>
                        <a:sym typeface="Corbel"/>
                      </a:endParaRPr>
                    </a:p>
                  </a:txBody>
                  <a:tcPr marT="0" marB="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72B62"/>
                    </a:solidFill>
                  </a:tcP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5" name="Shape 175"/>
        <p:cNvGrpSpPr/>
        <p:nvPr/>
      </p:nvGrpSpPr>
      <p:grpSpPr>
        <a:xfrm>
          <a:off x="0" y="0"/>
          <a:ext cx="0" cy="0"/>
          <a:chOff x="0" y="0"/>
          <a:chExt cx="0" cy="0"/>
        </a:xfrm>
      </p:grpSpPr>
      <p:sp>
        <p:nvSpPr>
          <p:cNvPr id="176" name="Google Shape;176;p21"/>
          <p:cNvSpPr/>
          <p:nvPr/>
        </p:nvSpPr>
        <p:spPr>
          <a:xfrm>
            <a:off x="0" y="6487964"/>
            <a:ext cx="12192000" cy="369332"/>
          </a:xfrm>
          <a:prstGeom prst="rect">
            <a:avLst/>
          </a:prstGeom>
          <a:solidFill>
            <a:srgbClr val="C9C9C9"/>
          </a:solidFill>
          <a:ln>
            <a:noFill/>
          </a:ln>
          <a:effectLst>
            <a:outerShdw blurRad="44450" algn="ctr" dir="5400000" dist="27940">
              <a:srgbClr val="000000">
                <a:alpha val="31764"/>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rPr i="1" lang="en-US" sz="1800">
                <a:solidFill>
                  <a:srgbClr val="1E5E9F"/>
                </a:solidFill>
                <a:latin typeface="Calibri"/>
                <a:ea typeface="Calibri"/>
                <a:cs typeface="Calibri"/>
                <a:sym typeface="Calibri"/>
              </a:rPr>
              <a:t>                                                                                                                                                      Strategic Plan for 1:1 Technology Integration</a:t>
            </a:r>
            <a:r>
              <a:rPr lang="en-US" sz="1800">
                <a:solidFill>
                  <a:srgbClr val="1E5E9F"/>
                </a:solidFill>
                <a:latin typeface="Calibri"/>
                <a:ea typeface="Calibri"/>
                <a:cs typeface="Calibri"/>
                <a:sym typeface="Calibri"/>
              </a:rPr>
              <a:t> </a:t>
            </a:r>
            <a:endParaRPr sz="1800">
              <a:solidFill>
                <a:schemeClr val="lt1"/>
              </a:solidFill>
              <a:latin typeface="Calibri"/>
              <a:ea typeface="Calibri"/>
              <a:cs typeface="Calibri"/>
              <a:sym typeface="Calibri"/>
            </a:endParaRPr>
          </a:p>
        </p:txBody>
      </p:sp>
      <p:pic>
        <p:nvPicPr>
          <p:cNvPr descr="http://www.ebrschools.org/wp-content/uploads/2016/04/postcard.png" id="177" name="Google Shape;177;p21"/>
          <p:cNvPicPr preferRelativeResize="0"/>
          <p:nvPr/>
        </p:nvPicPr>
        <p:blipFill rotWithShape="1">
          <a:blip r:embed="rId3">
            <a:alphaModFix/>
          </a:blip>
          <a:srcRect b="7357" l="23197" r="24854" t="70530"/>
          <a:stretch/>
        </p:blipFill>
        <p:spPr>
          <a:xfrm>
            <a:off x="123825" y="5791201"/>
            <a:ext cx="3219450" cy="983058"/>
          </a:xfrm>
          <a:prstGeom prst="rect">
            <a:avLst/>
          </a:prstGeom>
          <a:noFill/>
          <a:ln>
            <a:noFill/>
          </a:ln>
        </p:spPr>
      </p:pic>
      <p:graphicFrame>
        <p:nvGraphicFramePr>
          <p:cNvPr id="178" name="Google Shape;178;p21"/>
          <p:cNvGraphicFramePr/>
          <p:nvPr/>
        </p:nvGraphicFramePr>
        <p:xfrm>
          <a:off x="0" y="235489"/>
          <a:ext cx="3000000" cy="3000000"/>
        </p:xfrm>
        <a:graphic>
          <a:graphicData uri="http://schemas.openxmlformats.org/drawingml/2006/table">
            <a:tbl>
              <a:tblPr>
                <a:noFill/>
                <a:tableStyleId>{AB1F96DB-E775-429D-808B-00DB061C346F}</a:tableStyleId>
              </a:tblPr>
              <a:tblGrid>
                <a:gridCol w="12192000"/>
              </a:tblGrid>
              <a:tr h="555075">
                <a:tc>
                  <a:txBody>
                    <a:bodyPr>
                      <a:noAutofit/>
                    </a:bodyPr>
                    <a:lstStyle/>
                    <a:p>
                      <a:pPr indent="0" lvl="0" marL="0" marR="0" rtl="0" algn="l">
                        <a:lnSpc>
                          <a:spcPct val="120000"/>
                        </a:lnSpc>
                        <a:spcBef>
                          <a:spcPts val="0"/>
                        </a:spcBef>
                        <a:spcAft>
                          <a:spcPts val="0"/>
                        </a:spcAft>
                        <a:buClr>
                          <a:srgbClr val="FFFFFF"/>
                        </a:buClr>
                        <a:buFont typeface="Calibri"/>
                        <a:buNone/>
                      </a:pPr>
                      <a:r>
                        <a:rPr b="1" lang="en-US" sz="3000" u="none" cap="none" strike="noStrike">
                          <a:solidFill>
                            <a:srgbClr val="FFFFFF"/>
                          </a:solidFill>
                          <a:latin typeface="Calibri"/>
                          <a:ea typeface="Calibri"/>
                          <a:cs typeface="Calibri"/>
                          <a:sym typeface="Calibri"/>
                        </a:rPr>
                        <a:t> MODEL for TRAINING &amp; SUPPORT</a:t>
                      </a:r>
                      <a:endParaRPr b="1" sz="3000" u="none" cap="none" strike="noStrike">
                        <a:solidFill>
                          <a:srgbClr val="404040"/>
                        </a:solidFill>
                        <a:latin typeface="Corbel"/>
                        <a:ea typeface="Corbel"/>
                        <a:cs typeface="Corbel"/>
                        <a:sym typeface="Corbel"/>
                      </a:endParaRPr>
                    </a:p>
                  </a:txBody>
                  <a:tcPr marT="0" marB="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72B62"/>
                    </a:solidFill>
                  </a:tcPr>
                </a:tc>
              </a:tr>
            </a:tbl>
          </a:graphicData>
        </a:graphic>
      </p:graphicFrame>
      <p:sp>
        <p:nvSpPr>
          <p:cNvPr id="179" name="Google Shape;179;p21"/>
          <p:cNvSpPr/>
          <p:nvPr/>
        </p:nvSpPr>
        <p:spPr>
          <a:xfrm>
            <a:off x="1435100" y="554755"/>
            <a:ext cx="12941299" cy="5584827"/>
          </a:xfrm>
          <a:custGeom>
            <a:rect b="b" l="l" r="r" t="t"/>
            <a:pathLst>
              <a:path extrusionOk="0" h="120000" w="120000">
                <a:moveTo>
                  <a:pt x="0" y="0"/>
                </a:moveTo>
                <a:lnTo>
                  <a:pt x="120000" y="0"/>
                </a:lnTo>
                <a:lnTo>
                  <a:pt x="120000" y="120000"/>
                </a:lnTo>
                <a:lnTo>
                  <a:pt x="0" y="120000"/>
                </a:lnTo>
                <a:close/>
              </a:path>
              <a:path extrusionOk="0" fill="none" h="120000" w="120000">
                <a:moveTo>
                  <a:pt x="-10000" y="0"/>
                </a:moveTo>
                <a:close/>
                <a:lnTo>
                  <a:pt x="-10000" y="120000"/>
                </a:lnTo>
              </a:path>
              <a:path extrusionOk="0" fill="none" h="120000" w="120000">
                <a:moveTo>
                  <a:pt x="-10000" y="22500"/>
                </a:moveTo>
                <a:lnTo>
                  <a:pt x="-46000" y="135000"/>
                </a:lnTo>
              </a:path>
            </a:pathLst>
          </a:custGeom>
          <a:noFill/>
          <a:ln>
            <a:noFill/>
          </a:ln>
        </p:spPr>
        <p:txBody>
          <a:bodyPr anchorCtr="1" anchor="ctr" bIns="45700" lIns="91425" spcFirstLastPara="1" rIns="91425" wrap="square" tIns="45700">
            <a:noAutofit/>
          </a:bodyPr>
          <a:lstStyle/>
          <a:p>
            <a:pPr indent="-114300" lvl="1" marL="114300" marR="0" rtl="0" algn="l">
              <a:lnSpc>
                <a:spcPct val="75000"/>
              </a:lnSpc>
              <a:spcBef>
                <a:spcPts val="0"/>
              </a:spcBef>
              <a:spcAft>
                <a:spcPts val="0"/>
              </a:spcAft>
              <a:buClr>
                <a:schemeClr val="dk1"/>
              </a:buClr>
              <a:buSzPts val="2400"/>
              <a:buFont typeface="Calibri"/>
              <a:buChar char="•"/>
            </a:pPr>
            <a:r>
              <a:rPr b="1" i="0" lang="en-US" sz="2400" u="none" cap="none" strike="noStrike">
                <a:solidFill>
                  <a:schemeClr val="dk1"/>
                </a:solidFill>
                <a:latin typeface="Calibri"/>
                <a:ea typeface="Calibri"/>
                <a:cs typeface="Calibri"/>
                <a:sym typeface="Calibri"/>
              </a:rPr>
              <a:t>1:1 Technology Integration Team</a:t>
            </a:r>
            <a:endParaRPr/>
          </a:p>
          <a:p>
            <a:pPr indent="-114300" lvl="1" marL="114300" marR="0" rtl="0" algn="l">
              <a:lnSpc>
                <a:spcPct val="75000"/>
              </a:lnSpc>
              <a:spcBef>
                <a:spcPts val="240"/>
              </a:spcBef>
              <a:spcAft>
                <a:spcPts val="0"/>
              </a:spcAft>
              <a:buClr>
                <a:schemeClr val="dk1"/>
              </a:buClr>
              <a:buSzPts val="2600"/>
              <a:buFont typeface="Calibri"/>
              <a:buChar char="•"/>
            </a:pPr>
            <a:r>
              <a:rPr b="1" i="0" lang="en-US" sz="2600" u="none" cap="none" strike="noStrike">
                <a:solidFill>
                  <a:schemeClr val="dk1"/>
                </a:solidFill>
                <a:latin typeface="Calibri"/>
                <a:ea typeface="Calibri"/>
                <a:cs typeface="Calibri"/>
                <a:sym typeface="Calibri"/>
              </a:rPr>
              <a:t>Executive Directors &amp; Instructional Specialists</a:t>
            </a:r>
            <a:endParaRPr/>
          </a:p>
          <a:p>
            <a:pPr indent="-114300" lvl="1" marL="114300" marR="0" rtl="0" algn="l">
              <a:lnSpc>
                <a:spcPct val="75000"/>
              </a:lnSpc>
              <a:spcBef>
                <a:spcPts val="260"/>
              </a:spcBef>
              <a:spcAft>
                <a:spcPts val="0"/>
              </a:spcAft>
              <a:buClr>
                <a:schemeClr val="dk1"/>
              </a:buClr>
              <a:buSzPts val="3000"/>
              <a:buFont typeface="Calibri"/>
              <a:buChar char="•"/>
            </a:pPr>
            <a:r>
              <a:rPr b="1" i="0" lang="en-US" sz="3000" u="none" cap="none" strike="noStrike">
                <a:solidFill>
                  <a:schemeClr val="dk1"/>
                </a:solidFill>
                <a:latin typeface="Calibri"/>
                <a:ea typeface="Calibri"/>
                <a:cs typeface="Calibri"/>
                <a:sym typeface="Calibri"/>
              </a:rPr>
              <a:t>Principals &amp; Site Liaisons</a:t>
            </a:r>
            <a:endParaRPr/>
          </a:p>
          <a:p>
            <a:pPr indent="-114300" lvl="1" marL="114300" marR="0" rtl="0" algn="l">
              <a:lnSpc>
                <a:spcPct val="75000"/>
              </a:lnSpc>
              <a:spcBef>
                <a:spcPts val="300"/>
              </a:spcBef>
              <a:spcAft>
                <a:spcPts val="0"/>
              </a:spcAft>
              <a:buClr>
                <a:schemeClr val="dk1"/>
              </a:buClr>
              <a:buSzPts val="4200"/>
              <a:buFont typeface="Calibri"/>
              <a:buChar char="•"/>
            </a:pPr>
            <a:r>
              <a:rPr b="1" i="0" lang="en-US" sz="4200" u="none" cap="none" strike="noStrike">
                <a:solidFill>
                  <a:schemeClr val="dk1"/>
                </a:solidFill>
                <a:latin typeface="Calibri"/>
                <a:ea typeface="Calibri"/>
                <a:cs typeface="Calibri"/>
                <a:sym typeface="Calibri"/>
              </a:rPr>
              <a:t>Teachers</a:t>
            </a:r>
            <a:endParaRPr/>
          </a:p>
          <a:p>
            <a:pPr indent="-114300" lvl="1" marL="114300" marR="0" rtl="0" algn="l">
              <a:lnSpc>
                <a:spcPct val="75000"/>
              </a:lnSpc>
              <a:spcBef>
                <a:spcPts val="420"/>
              </a:spcBef>
              <a:spcAft>
                <a:spcPts val="0"/>
              </a:spcAft>
              <a:buClr>
                <a:srgbClr val="FF2700"/>
              </a:buClr>
              <a:buSzPts val="5000"/>
              <a:buFont typeface="Corben"/>
              <a:buChar char="•"/>
            </a:pPr>
            <a:r>
              <a:rPr b="1" i="0" lang="en-US" sz="5000" u="none" cap="none" strike="noStrike">
                <a:solidFill>
                  <a:srgbClr val="FF2700"/>
                </a:solidFill>
                <a:latin typeface="Corben"/>
                <a:ea typeface="Corben"/>
                <a:cs typeface="Corben"/>
                <a:sym typeface="Corben"/>
              </a:rPr>
              <a:t>Students</a:t>
            </a:r>
            <a:endParaRPr b="1" i="0" sz="5000" u="none" cap="none" strike="noStrike">
              <a:solidFill>
                <a:srgbClr val="FF2700"/>
              </a:solidFill>
              <a:latin typeface="Corben"/>
              <a:ea typeface="Corben"/>
              <a:cs typeface="Corben"/>
              <a:sym typeface="Corben"/>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